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4" r:id="rId2"/>
  </p:sldMasterIdLst>
  <p:notesMasterIdLst>
    <p:notesMasterId r:id="rId28"/>
  </p:notesMasterIdLst>
  <p:sldIdLst>
    <p:sldId id="256" r:id="rId3"/>
    <p:sldId id="309" r:id="rId4"/>
    <p:sldId id="283" r:id="rId5"/>
    <p:sldId id="271" r:id="rId6"/>
    <p:sldId id="301" r:id="rId7"/>
    <p:sldId id="314" r:id="rId8"/>
    <p:sldId id="305" r:id="rId9"/>
    <p:sldId id="318" r:id="rId10"/>
    <p:sldId id="315" r:id="rId11"/>
    <p:sldId id="316" r:id="rId12"/>
    <p:sldId id="317" r:id="rId13"/>
    <p:sldId id="264" r:id="rId14"/>
    <p:sldId id="299" r:id="rId15"/>
    <p:sldId id="320" r:id="rId16"/>
    <p:sldId id="274" r:id="rId17"/>
    <p:sldId id="323" r:id="rId18"/>
    <p:sldId id="321" r:id="rId19"/>
    <p:sldId id="322" r:id="rId20"/>
    <p:sldId id="302" r:id="rId21"/>
    <p:sldId id="312" r:id="rId22"/>
    <p:sldId id="261" r:id="rId23"/>
    <p:sldId id="269" r:id="rId24"/>
    <p:sldId id="265" r:id="rId25"/>
    <p:sldId id="266" r:id="rId26"/>
    <p:sldId id="267" r:id="rId27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29"/>
      <p:bold r:id="rId29"/>
      <p:italic r:id="rId29"/>
      <p:boldItalic r:id="rId29"/>
    </p:embeddedFont>
    <p:embeddedFont>
      <p:font typeface="Montserrat" pitchFamily="2" charset="77"/>
      <p:regular r:id="rId30"/>
      <p:bold r:id="rId31"/>
      <p:italic r:id="rId32"/>
      <p:boldItalic r:id="rId33"/>
    </p:embeddedFont>
    <p:embeddedFont>
      <p:font typeface="Montserrat Light" pitchFamily="2" charset="77"/>
      <p:regular r:id="rId34"/>
      <p:bold r:id="rId29"/>
      <p:italic r:id="rId35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5B7B2D29-4A07-6C45-B57D-E811BA88BE79}">
          <p14:sldIdLst>
            <p14:sldId id="256"/>
            <p14:sldId id="309"/>
            <p14:sldId id="283"/>
            <p14:sldId id="271"/>
            <p14:sldId id="301"/>
            <p14:sldId id="314"/>
            <p14:sldId id="305"/>
            <p14:sldId id="318"/>
            <p14:sldId id="315"/>
            <p14:sldId id="316"/>
            <p14:sldId id="317"/>
            <p14:sldId id="264"/>
            <p14:sldId id="299"/>
            <p14:sldId id="320"/>
            <p14:sldId id="274"/>
            <p14:sldId id="323"/>
            <p14:sldId id="321"/>
            <p14:sldId id="322"/>
            <p14:sldId id="302"/>
            <p14:sldId id="312"/>
          </p14:sldIdLst>
        </p14:section>
        <p14:section name="APPENDIX" id="{5F95D0C6-36B9-6D4C-ABAE-881722BF489A}">
          <p14:sldIdLst>
            <p14:sldId id="261"/>
            <p14:sldId id="269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5" roundtripDataSignature="AMtx7mgg1KwBWt1rU30TV6iZqwUnEifB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DB2"/>
    <a:srgbClr val="1BBBE8"/>
    <a:srgbClr val="ECAE4B"/>
    <a:srgbClr val="72C4C5"/>
    <a:srgbClr val="70C1C1"/>
    <a:srgbClr val="00B1E2"/>
    <a:srgbClr val="F6D259"/>
    <a:srgbClr val="0092B3"/>
    <a:srgbClr val="0099AD"/>
    <a:srgbClr val="D7E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B990010-2927-459C-8853-5BECD999F1B3}">
  <a:tblStyle styleId="{6B990010-2927-459C-8853-5BECD999F1B3}" styleName="Table_0">
    <a:wholeTbl>
      <a:tcTxStyle b="off" i="off">
        <a:font>
          <a:latin typeface="Helvetica"/>
          <a:ea typeface="Helvetica"/>
          <a:cs typeface="Helvetica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59" autoAdjust="0"/>
    <p:restoredTop sz="94831"/>
  </p:normalViewPr>
  <p:slideViewPr>
    <p:cSldViewPr snapToGrid="0">
      <p:cViewPr varScale="1">
        <p:scale>
          <a:sx n="198" d="100"/>
          <a:sy n="198" d="100"/>
        </p:scale>
        <p:origin x="9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75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Relationship Id="rId4" Type="http://schemas.openxmlformats.org/officeDocument/2006/relationships/image" Target="../media/image7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image" Target="../media/image53.png"/><Relationship Id="rId4" Type="http://schemas.openxmlformats.org/officeDocument/2006/relationships/image" Target="../media/image6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3.png"/><Relationship Id="rId1" Type="http://schemas.openxmlformats.org/officeDocument/2006/relationships/image" Target="../media/image53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62CBE0-CF9A-450F-8D30-ACBD36C590D7}" type="doc">
      <dgm:prSet loTypeId="urn:microsoft.com/office/officeart/2008/layout/HexagonCluster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7E0B62-EC9D-4654-B178-96FB9CD6F68F}">
      <dgm:prSet/>
      <dgm:spPr>
        <a:noFill/>
        <a:ln>
          <a:solidFill>
            <a:srgbClr val="0099AD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Drive Decisions</a:t>
          </a:r>
        </a:p>
      </dgm:t>
    </dgm:pt>
    <dgm:pt modelId="{9701E8A7-9BE9-472F-9DE7-584CDFD8BE41}" type="sibTrans" cxnId="{1F534176-538D-4198-B989-3394A9C9B44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solidFill>
            <a:srgbClr val="0099AD"/>
          </a:solidFill>
        </a:ln>
      </dgm:spPr>
      <dgm:t>
        <a:bodyPr/>
        <a:lstStyle/>
        <a:p>
          <a:endParaRPr lang="en-US">
            <a:latin typeface="Montserrat" pitchFamily="2" charset="77"/>
          </a:endParaRPr>
        </a:p>
      </dgm:t>
    </dgm:pt>
    <dgm:pt modelId="{03D15628-F1FC-4A62-99D6-9B3325E208FA}" type="parTrans" cxnId="{1F534176-538D-4198-B989-3394A9C9B44D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6E267E27-9180-4539-8173-27C36F790685}">
      <dgm:prSet phldrT="[Text]"/>
      <dgm:spPr>
        <a:noFill/>
        <a:ln>
          <a:solidFill>
            <a:srgbClr val="0099AD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Enhance Reliability</a:t>
          </a:r>
        </a:p>
      </dgm:t>
    </dgm:pt>
    <dgm:pt modelId="{6826600C-9CB3-4771-90EB-AEAD4B611518}" type="sibTrans" cxnId="{9059B35E-568F-4B11-9E31-179A54A62986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solidFill>
            <a:srgbClr val="0099AD"/>
          </a:solidFill>
        </a:ln>
      </dgm:spPr>
      <dgm:t>
        <a:bodyPr/>
        <a:lstStyle/>
        <a:p>
          <a:endParaRPr lang="en-US">
            <a:latin typeface="Montserrat" pitchFamily="2" charset="77"/>
          </a:endParaRPr>
        </a:p>
      </dgm:t>
    </dgm:pt>
    <dgm:pt modelId="{B07E45D9-8EB5-4352-9E92-FF32F9C5BB6D}" type="parTrans" cxnId="{9059B35E-568F-4B11-9E31-179A54A62986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CA479217-4E32-4C57-A61C-67C18FADB759}">
      <dgm:prSet phldrT="[Text]"/>
      <dgm:spPr>
        <a:noFill/>
        <a:ln>
          <a:solidFill>
            <a:srgbClr val="0099AD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Reduce Risk</a:t>
          </a:r>
        </a:p>
      </dgm:t>
    </dgm:pt>
    <dgm:pt modelId="{F4179FFA-FB49-4ED4-8C14-B341D83A7A33}" type="parTrans" cxnId="{C4B1B85B-BCBC-4CB7-89E6-AF5E0714E985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979D8D42-25EE-4F05-860E-067A7F7538B9}" type="sibTrans" cxnId="{C4B1B85B-BCBC-4CB7-89E6-AF5E0714E985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>
            <a:latin typeface="Montserrat" pitchFamily="2" charset="77"/>
          </a:endParaRPr>
        </a:p>
      </dgm:t>
    </dgm:pt>
    <dgm:pt modelId="{F0A47C22-8DA2-4B8B-8E77-CA2E03FE2A57}" type="pres">
      <dgm:prSet presAssocID="{EA62CBE0-CF9A-450F-8D30-ACBD36C590D7}" presName="Name0" presStyleCnt="0">
        <dgm:presLayoutVars>
          <dgm:chMax val="21"/>
          <dgm:chPref val="21"/>
        </dgm:presLayoutVars>
      </dgm:prSet>
      <dgm:spPr/>
    </dgm:pt>
    <dgm:pt modelId="{B65E47E0-6023-40D4-8586-F0C4C14179BA}" type="pres">
      <dgm:prSet presAssocID="{6E267E27-9180-4539-8173-27C36F790685}" presName="text1" presStyleCnt="0"/>
      <dgm:spPr/>
    </dgm:pt>
    <dgm:pt modelId="{5718CDB7-BF80-4A49-B578-54A925F95B5A}" type="pres">
      <dgm:prSet presAssocID="{6E267E27-9180-4539-8173-27C36F790685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FAF7868-D906-4A39-979B-33ABB19E29F2}" type="pres">
      <dgm:prSet presAssocID="{6E267E27-9180-4539-8173-27C36F790685}" presName="textaccent1" presStyleCnt="0"/>
      <dgm:spPr/>
    </dgm:pt>
    <dgm:pt modelId="{3A4CDF5C-4907-4FF3-ADFA-1E7C93BE9E86}" type="pres">
      <dgm:prSet presAssocID="{6E267E27-9180-4539-8173-27C36F790685}" presName="accentRepeatNode" presStyleLbl="solidAlignAcc1" presStyleIdx="0" presStyleCnt="6"/>
      <dgm:spPr>
        <a:noFill/>
        <a:ln>
          <a:noFill/>
        </a:ln>
      </dgm:spPr>
    </dgm:pt>
    <dgm:pt modelId="{C8990F72-3952-4D52-B59A-D332E1645FD2}" type="pres">
      <dgm:prSet presAssocID="{6826600C-9CB3-4771-90EB-AEAD4B611518}" presName="image1" presStyleCnt="0"/>
      <dgm:spPr/>
    </dgm:pt>
    <dgm:pt modelId="{26529767-12D1-4775-96FA-9EEEE47D338B}" type="pres">
      <dgm:prSet presAssocID="{6826600C-9CB3-4771-90EB-AEAD4B611518}" presName="imageRepeatNode" presStyleLbl="alignAcc1" presStyleIdx="0" presStyleCnt="3"/>
      <dgm:spPr/>
    </dgm:pt>
    <dgm:pt modelId="{B1900847-7211-47BD-8797-72AE1E34B844}" type="pres">
      <dgm:prSet presAssocID="{6826600C-9CB3-4771-90EB-AEAD4B611518}" presName="imageaccent1" presStyleCnt="0"/>
      <dgm:spPr/>
    </dgm:pt>
    <dgm:pt modelId="{2625AF3B-B1C2-482F-8DD3-D6CDEB802CA9}" type="pres">
      <dgm:prSet presAssocID="{6826600C-9CB3-4771-90EB-AEAD4B611518}" presName="accentRepeatNode" presStyleLbl="solidAlignAcc1" presStyleIdx="1" presStyleCnt="6"/>
      <dgm:spPr>
        <a:noFill/>
        <a:ln>
          <a:noFill/>
        </a:ln>
      </dgm:spPr>
    </dgm:pt>
    <dgm:pt modelId="{53999054-B78B-4250-B208-D0E3FC5E3DE4}" type="pres">
      <dgm:prSet presAssocID="{CA479217-4E32-4C57-A61C-67C18FADB759}" presName="text2" presStyleCnt="0"/>
      <dgm:spPr/>
    </dgm:pt>
    <dgm:pt modelId="{5FD01E17-A93C-4EE5-A4F8-EEC113168DF4}" type="pres">
      <dgm:prSet presAssocID="{CA479217-4E32-4C57-A61C-67C18FADB759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3E855BA2-2896-4575-89E7-511E3E030FDB}" type="pres">
      <dgm:prSet presAssocID="{CA479217-4E32-4C57-A61C-67C18FADB759}" presName="textaccent2" presStyleCnt="0"/>
      <dgm:spPr/>
    </dgm:pt>
    <dgm:pt modelId="{76A8015C-1484-44AB-8969-EE0B49FC30DE}" type="pres">
      <dgm:prSet presAssocID="{CA479217-4E32-4C57-A61C-67C18FADB759}" presName="accentRepeatNode" presStyleLbl="solidAlignAcc1" presStyleIdx="2" presStyleCnt="6"/>
      <dgm:spPr>
        <a:noFill/>
        <a:ln>
          <a:noFill/>
        </a:ln>
      </dgm:spPr>
    </dgm:pt>
    <dgm:pt modelId="{2B89162B-0CF2-44F4-8FDF-F88CA4AFFE5A}" type="pres">
      <dgm:prSet presAssocID="{979D8D42-25EE-4F05-860E-067A7F7538B9}" presName="image2" presStyleCnt="0"/>
      <dgm:spPr/>
    </dgm:pt>
    <dgm:pt modelId="{02E380E0-D850-4808-9C98-E2B697CFB8D7}" type="pres">
      <dgm:prSet presAssocID="{979D8D42-25EE-4F05-860E-067A7F7538B9}" presName="imageRepeatNode" presStyleLbl="alignAcc1" presStyleIdx="1" presStyleCnt="3"/>
      <dgm:spPr/>
    </dgm:pt>
    <dgm:pt modelId="{CFDAF3EE-3448-43BC-953D-C62D80087B8F}" type="pres">
      <dgm:prSet presAssocID="{979D8D42-25EE-4F05-860E-067A7F7538B9}" presName="imageaccent2" presStyleCnt="0"/>
      <dgm:spPr/>
    </dgm:pt>
    <dgm:pt modelId="{AF7C4039-DF99-4990-8557-6091782A2A15}" type="pres">
      <dgm:prSet presAssocID="{979D8D42-25EE-4F05-860E-067A7F7538B9}" presName="accentRepeatNode" presStyleLbl="solidAlignAcc1" presStyleIdx="3" presStyleCnt="6"/>
      <dgm:spPr>
        <a:noFill/>
        <a:ln>
          <a:noFill/>
        </a:ln>
      </dgm:spPr>
    </dgm:pt>
    <dgm:pt modelId="{1255996E-7C30-4803-A995-5274A4BA3FFC}" type="pres">
      <dgm:prSet presAssocID="{067E0B62-EC9D-4654-B178-96FB9CD6F68F}" presName="text3" presStyleCnt="0"/>
      <dgm:spPr/>
    </dgm:pt>
    <dgm:pt modelId="{6AED5D79-A3C5-4199-A722-77523B169200}" type="pres">
      <dgm:prSet presAssocID="{067E0B62-EC9D-4654-B178-96FB9CD6F68F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4506F61-E001-40B5-B0A7-A1D6827690B8}" type="pres">
      <dgm:prSet presAssocID="{067E0B62-EC9D-4654-B178-96FB9CD6F68F}" presName="textaccent3" presStyleCnt="0"/>
      <dgm:spPr/>
    </dgm:pt>
    <dgm:pt modelId="{5D677736-A860-44E2-9F53-7EEF9509F8F9}" type="pres">
      <dgm:prSet presAssocID="{067E0B62-EC9D-4654-B178-96FB9CD6F68F}" presName="accentRepeatNode" presStyleLbl="solidAlignAcc1" presStyleIdx="4" presStyleCnt="6"/>
      <dgm:spPr>
        <a:noFill/>
        <a:ln>
          <a:noFill/>
        </a:ln>
      </dgm:spPr>
    </dgm:pt>
    <dgm:pt modelId="{FD194F68-7AEB-464E-AD9C-07FB93F5AAFA}" type="pres">
      <dgm:prSet presAssocID="{9701E8A7-9BE9-472F-9DE7-584CDFD8BE41}" presName="image3" presStyleCnt="0"/>
      <dgm:spPr/>
    </dgm:pt>
    <dgm:pt modelId="{59712739-ED51-4DE3-B514-3C34CD580AE4}" type="pres">
      <dgm:prSet presAssocID="{9701E8A7-9BE9-472F-9DE7-584CDFD8BE41}" presName="imageRepeatNode" presStyleLbl="alignAcc1" presStyleIdx="2" presStyleCnt="3"/>
      <dgm:spPr/>
    </dgm:pt>
    <dgm:pt modelId="{73696A0A-6FD4-4EA8-8BD2-8AF94CAA5404}" type="pres">
      <dgm:prSet presAssocID="{9701E8A7-9BE9-472F-9DE7-584CDFD8BE41}" presName="imageaccent3" presStyleCnt="0"/>
      <dgm:spPr/>
    </dgm:pt>
    <dgm:pt modelId="{01F3D1CB-06BB-4A3C-B232-34718BA86D06}" type="pres">
      <dgm:prSet presAssocID="{9701E8A7-9BE9-472F-9DE7-584CDFD8BE41}" presName="accentRepeatNode" presStyleLbl="solidAlignAcc1" presStyleIdx="5" presStyleCnt="6"/>
      <dgm:spPr>
        <a:noFill/>
        <a:ln>
          <a:noFill/>
        </a:ln>
      </dgm:spPr>
    </dgm:pt>
  </dgm:ptLst>
  <dgm:cxnLst>
    <dgm:cxn modelId="{EFA08E38-7794-4681-BF6D-FA102B3F6430}" type="presOf" srcId="{EA62CBE0-CF9A-450F-8D30-ACBD36C590D7}" destId="{F0A47C22-8DA2-4B8B-8E77-CA2E03FE2A57}" srcOrd="0" destOrd="0" presId="urn:microsoft.com/office/officeart/2008/layout/HexagonCluster"/>
    <dgm:cxn modelId="{C4B1B85B-BCBC-4CB7-89E6-AF5E0714E985}" srcId="{EA62CBE0-CF9A-450F-8D30-ACBD36C590D7}" destId="{CA479217-4E32-4C57-A61C-67C18FADB759}" srcOrd="1" destOrd="0" parTransId="{F4179FFA-FB49-4ED4-8C14-B341D83A7A33}" sibTransId="{979D8D42-25EE-4F05-860E-067A7F7538B9}"/>
    <dgm:cxn modelId="{DF447E5E-47BC-4BDC-8087-80F90940A9F1}" type="presOf" srcId="{067E0B62-EC9D-4654-B178-96FB9CD6F68F}" destId="{6AED5D79-A3C5-4199-A722-77523B169200}" srcOrd="0" destOrd="0" presId="urn:microsoft.com/office/officeart/2008/layout/HexagonCluster"/>
    <dgm:cxn modelId="{9059B35E-568F-4B11-9E31-179A54A62986}" srcId="{EA62CBE0-CF9A-450F-8D30-ACBD36C590D7}" destId="{6E267E27-9180-4539-8173-27C36F790685}" srcOrd="0" destOrd="0" parTransId="{B07E45D9-8EB5-4352-9E92-FF32F9C5BB6D}" sibTransId="{6826600C-9CB3-4771-90EB-AEAD4B611518}"/>
    <dgm:cxn modelId="{39896569-EB75-4073-928F-5BC343D1B50B}" type="presOf" srcId="{9701E8A7-9BE9-472F-9DE7-584CDFD8BE41}" destId="{59712739-ED51-4DE3-B514-3C34CD580AE4}" srcOrd="0" destOrd="0" presId="urn:microsoft.com/office/officeart/2008/layout/HexagonCluster"/>
    <dgm:cxn modelId="{1F534176-538D-4198-B989-3394A9C9B44D}" srcId="{EA62CBE0-CF9A-450F-8D30-ACBD36C590D7}" destId="{067E0B62-EC9D-4654-B178-96FB9CD6F68F}" srcOrd="2" destOrd="0" parTransId="{03D15628-F1FC-4A62-99D6-9B3325E208FA}" sibTransId="{9701E8A7-9BE9-472F-9DE7-584CDFD8BE41}"/>
    <dgm:cxn modelId="{DC89628A-4502-476D-8716-309F5BAAA7B8}" type="presOf" srcId="{CA479217-4E32-4C57-A61C-67C18FADB759}" destId="{5FD01E17-A93C-4EE5-A4F8-EEC113168DF4}" srcOrd="0" destOrd="0" presId="urn:microsoft.com/office/officeart/2008/layout/HexagonCluster"/>
    <dgm:cxn modelId="{4DEAE5AB-5488-4804-B043-67CE4558F64F}" type="presOf" srcId="{6E267E27-9180-4539-8173-27C36F790685}" destId="{5718CDB7-BF80-4A49-B578-54A925F95B5A}" srcOrd="0" destOrd="0" presId="urn:microsoft.com/office/officeart/2008/layout/HexagonCluster"/>
    <dgm:cxn modelId="{A463C9FA-573A-4D5C-A56F-AB17F2ECAB15}" type="presOf" srcId="{979D8D42-25EE-4F05-860E-067A7F7538B9}" destId="{02E380E0-D850-4808-9C98-E2B697CFB8D7}" srcOrd="0" destOrd="0" presId="urn:microsoft.com/office/officeart/2008/layout/HexagonCluster"/>
    <dgm:cxn modelId="{88CB87FC-17B6-4C05-BA54-D32C1593D4C6}" type="presOf" srcId="{6826600C-9CB3-4771-90EB-AEAD4B611518}" destId="{26529767-12D1-4775-96FA-9EEEE47D338B}" srcOrd="0" destOrd="0" presId="urn:microsoft.com/office/officeart/2008/layout/HexagonCluster"/>
    <dgm:cxn modelId="{C65F74D1-7FCA-4A93-8F61-6F952E2625B2}" type="presParOf" srcId="{F0A47C22-8DA2-4B8B-8E77-CA2E03FE2A57}" destId="{B65E47E0-6023-40D4-8586-F0C4C14179BA}" srcOrd="0" destOrd="0" presId="urn:microsoft.com/office/officeart/2008/layout/HexagonCluster"/>
    <dgm:cxn modelId="{B391EB6B-ECE4-485B-9DC7-DACAABB73208}" type="presParOf" srcId="{B65E47E0-6023-40D4-8586-F0C4C14179BA}" destId="{5718CDB7-BF80-4A49-B578-54A925F95B5A}" srcOrd="0" destOrd="0" presId="urn:microsoft.com/office/officeart/2008/layout/HexagonCluster"/>
    <dgm:cxn modelId="{EF3B1921-AD1E-4139-8702-93D879E5033B}" type="presParOf" srcId="{F0A47C22-8DA2-4B8B-8E77-CA2E03FE2A57}" destId="{4FAF7868-D906-4A39-979B-33ABB19E29F2}" srcOrd="1" destOrd="0" presId="urn:microsoft.com/office/officeart/2008/layout/HexagonCluster"/>
    <dgm:cxn modelId="{920BEB6D-F85E-4E11-956A-874FD0F23AE4}" type="presParOf" srcId="{4FAF7868-D906-4A39-979B-33ABB19E29F2}" destId="{3A4CDF5C-4907-4FF3-ADFA-1E7C93BE9E86}" srcOrd="0" destOrd="0" presId="urn:microsoft.com/office/officeart/2008/layout/HexagonCluster"/>
    <dgm:cxn modelId="{63D3368C-C943-4B45-B451-974BA19B99C0}" type="presParOf" srcId="{F0A47C22-8DA2-4B8B-8E77-CA2E03FE2A57}" destId="{C8990F72-3952-4D52-B59A-D332E1645FD2}" srcOrd="2" destOrd="0" presId="urn:microsoft.com/office/officeart/2008/layout/HexagonCluster"/>
    <dgm:cxn modelId="{03B6EA55-3827-47BD-A419-AA1928FEE5E6}" type="presParOf" srcId="{C8990F72-3952-4D52-B59A-D332E1645FD2}" destId="{26529767-12D1-4775-96FA-9EEEE47D338B}" srcOrd="0" destOrd="0" presId="urn:microsoft.com/office/officeart/2008/layout/HexagonCluster"/>
    <dgm:cxn modelId="{38B14D01-53A2-40CD-A1AF-BE859A0AB234}" type="presParOf" srcId="{F0A47C22-8DA2-4B8B-8E77-CA2E03FE2A57}" destId="{B1900847-7211-47BD-8797-72AE1E34B844}" srcOrd="3" destOrd="0" presId="urn:microsoft.com/office/officeart/2008/layout/HexagonCluster"/>
    <dgm:cxn modelId="{CE099658-7ECA-4DB9-989D-32DF3839A830}" type="presParOf" srcId="{B1900847-7211-47BD-8797-72AE1E34B844}" destId="{2625AF3B-B1C2-482F-8DD3-D6CDEB802CA9}" srcOrd="0" destOrd="0" presId="urn:microsoft.com/office/officeart/2008/layout/HexagonCluster"/>
    <dgm:cxn modelId="{A501BAE5-CD5A-4319-9A3B-4DE0E4418375}" type="presParOf" srcId="{F0A47C22-8DA2-4B8B-8E77-CA2E03FE2A57}" destId="{53999054-B78B-4250-B208-D0E3FC5E3DE4}" srcOrd="4" destOrd="0" presId="urn:microsoft.com/office/officeart/2008/layout/HexagonCluster"/>
    <dgm:cxn modelId="{05BD3E72-60D6-4DA5-AAAA-263AFA20BAB3}" type="presParOf" srcId="{53999054-B78B-4250-B208-D0E3FC5E3DE4}" destId="{5FD01E17-A93C-4EE5-A4F8-EEC113168DF4}" srcOrd="0" destOrd="0" presId="urn:microsoft.com/office/officeart/2008/layout/HexagonCluster"/>
    <dgm:cxn modelId="{B9A19DBA-0481-47BF-9650-E4BA457D06BD}" type="presParOf" srcId="{F0A47C22-8DA2-4B8B-8E77-CA2E03FE2A57}" destId="{3E855BA2-2896-4575-89E7-511E3E030FDB}" srcOrd="5" destOrd="0" presId="urn:microsoft.com/office/officeart/2008/layout/HexagonCluster"/>
    <dgm:cxn modelId="{EF5EDF85-D4B0-4C38-817D-9E46F89DFB1B}" type="presParOf" srcId="{3E855BA2-2896-4575-89E7-511E3E030FDB}" destId="{76A8015C-1484-44AB-8969-EE0B49FC30DE}" srcOrd="0" destOrd="0" presId="urn:microsoft.com/office/officeart/2008/layout/HexagonCluster"/>
    <dgm:cxn modelId="{A56EE235-6B49-41E8-A5C3-233405769516}" type="presParOf" srcId="{F0A47C22-8DA2-4B8B-8E77-CA2E03FE2A57}" destId="{2B89162B-0CF2-44F4-8FDF-F88CA4AFFE5A}" srcOrd="6" destOrd="0" presId="urn:microsoft.com/office/officeart/2008/layout/HexagonCluster"/>
    <dgm:cxn modelId="{276BDAC8-D811-4ACB-9E7F-182CB7FA54A0}" type="presParOf" srcId="{2B89162B-0CF2-44F4-8FDF-F88CA4AFFE5A}" destId="{02E380E0-D850-4808-9C98-E2B697CFB8D7}" srcOrd="0" destOrd="0" presId="urn:microsoft.com/office/officeart/2008/layout/HexagonCluster"/>
    <dgm:cxn modelId="{F0A975BB-959C-4930-9DA2-F8A0767731ED}" type="presParOf" srcId="{F0A47C22-8DA2-4B8B-8E77-CA2E03FE2A57}" destId="{CFDAF3EE-3448-43BC-953D-C62D80087B8F}" srcOrd="7" destOrd="0" presId="urn:microsoft.com/office/officeart/2008/layout/HexagonCluster"/>
    <dgm:cxn modelId="{170818C2-3A8F-490A-990D-99EDE96FD5D3}" type="presParOf" srcId="{CFDAF3EE-3448-43BC-953D-C62D80087B8F}" destId="{AF7C4039-DF99-4990-8557-6091782A2A15}" srcOrd="0" destOrd="0" presId="urn:microsoft.com/office/officeart/2008/layout/HexagonCluster"/>
    <dgm:cxn modelId="{45556D7E-C0A3-4EAB-8B5A-D36B4BA91657}" type="presParOf" srcId="{F0A47C22-8DA2-4B8B-8E77-CA2E03FE2A57}" destId="{1255996E-7C30-4803-A995-5274A4BA3FFC}" srcOrd="8" destOrd="0" presId="urn:microsoft.com/office/officeart/2008/layout/HexagonCluster"/>
    <dgm:cxn modelId="{76FA69DB-2F61-4983-AA88-31F0272178A7}" type="presParOf" srcId="{1255996E-7C30-4803-A995-5274A4BA3FFC}" destId="{6AED5D79-A3C5-4199-A722-77523B169200}" srcOrd="0" destOrd="0" presId="urn:microsoft.com/office/officeart/2008/layout/HexagonCluster"/>
    <dgm:cxn modelId="{0A2BD053-9A9C-49B8-AFEC-A47C2F37F248}" type="presParOf" srcId="{F0A47C22-8DA2-4B8B-8E77-CA2E03FE2A57}" destId="{B4506F61-E001-40B5-B0A7-A1D6827690B8}" srcOrd="9" destOrd="0" presId="urn:microsoft.com/office/officeart/2008/layout/HexagonCluster"/>
    <dgm:cxn modelId="{CD5D8DB0-1D5F-4E40-9675-0721952E6885}" type="presParOf" srcId="{B4506F61-E001-40B5-B0A7-A1D6827690B8}" destId="{5D677736-A860-44E2-9F53-7EEF9509F8F9}" srcOrd="0" destOrd="0" presId="urn:microsoft.com/office/officeart/2008/layout/HexagonCluster"/>
    <dgm:cxn modelId="{37956348-3302-4728-85AA-5C28E6F832C7}" type="presParOf" srcId="{F0A47C22-8DA2-4B8B-8E77-CA2E03FE2A57}" destId="{FD194F68-7AEB-464E-AD9C-07FB93F5AAFA}" srcOrd="10" destOrd="0" presId="urn:microsoft.com/office/officeart/2008/layout/HexagonCluster"/>
    <dgm:cxn modelId="{E091B3E8-6426-47E6-BD7A-98910445DCAD}" type="presParOf" srcId="{FD194F68-7AEB-464E-AD9C-07FB93F5AAFA}" destId="{59712739-ED51-4DE3-B514-3C34CD580AE4}" srcOrd="0" destOrd="0" presId="urn:microsoft.com/office/officeart/2008/layout/HexagonCluster"/>
    <dgm:cxn modelId="{63A8F224-9338-4D9C-9374-85BFA44A4FB6}" type="presParOf" srcId="{F0A47C22-8DA2-4B8B-8E77-CA2E03FE2A57}" destId="{73696A0A-6FD4-4EA8-8BD2-8AF94CAA5404}" srcOrd="11" destOrd="0" presId="urn:microsoft.com/office/officeart/2008/layout/HexagonCluster"/>
    <dgm:cxn modelId="{5FF9809A-1F48-49ED-8378-14E5DF3C31EF}" type="presParOf" srcId="{73696A0A-6FD4-4EA8-8BD2-8AF94CAA5404}" destId="{01F3D1CB-06BB-4A3C-B232-34718BA86D06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B6E1C0-F614-4F59-ADEF-218DBD9A9BF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EA83E-65F2-43A1-9010-29FD6B763DD2}">
      <dgm:prSet phldrT="[Text]" custT="1"/>
      <dgm:spPr/>
      <dgm:t>
        <a:bodyPr/>
        <a:lstStyle/>
        <a:p>
          <a:pPr algn="l"/>
          <a:r>
            <a:rPr lang="en-US" sz="2000" dirty="0">
              <a:latin typeface="Montserrat" pitchFamily="2" charset="77"/>
            </a:rPr>
            <a:t>Duet </a:t>
          </a:r>
        </a:p>
        <a:p>
          <a:pPr algn="l"/>
          <a:r>
            <a:rPr lang="en-US" sz="2000" dirty="0">
              <a:latin typeface="Montserrat" pitchFamily="2" charset="77"/>
            </a:rPr>
            <a:t>Co-Culture</a:t>
          </a:r>
        </a:p>
        <a:p>
          <a:pPr algn="l"/>
          <a:r>
            <a:rPr lang="en-US" sz="2000" dirty="0">
              <a:latin typeface="Montserrat" pitchFamily="2" charset="77"/>
            </a:rPr>
            <a:t>Plates</a:t>
          </a:r>
        </a:p>
      </dgm:t>
    </dgm:pt>
    <dgm:pt modelId="{8BC65A58-B9A1-42C4-8F3E-F5FA0968F3DC}" type="parTrans" cxnId="{3EC71E57-7354-4EF2-91A4-ECA8252FF6E7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4E94CBF8-3FA4-41F1-8701-B53259A08290}" type="sibTrans" cxnId="{3EC71E57-7354-4EF2-91A4-ECA8252FF6E7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4C7287FC-BFF2-4AD2-B7F1-9C1A614748DC}">
      <dgm:prSet phldrT="[Text]"/>
      <dgm:spPr/>
      <dgm:t>
        <a:bodyPr/>
        <a:lstStyle/>
        <a:p>
          <a:pPr rtl="0"/>
          <a:r>
            <a:rPr lang="en-US" b="0" i="0" u="none" dirty="0">
              <a:latin typeface="Montserrat" pitchFamily="2" charset="77"/>
            </a:rPr>
            <a:t>Up to 18 Duets</a:t>
          </a:r>
          <a:endParaRPr lang="en-US" dirty="0">
            <a:latin typeface="Montserrat" pitchFamily="2" charset="77"/>
          </a:endParaRPr>
        </a:p>
      </dgm:t>
    </dgm:pt>
    <dgm:pt modelId="{810949B8-6476-42DF-9034-501C1D8962B8}" type="parTrans" cxnId="{8F7E55A7-4BCF-469A-A55D-117CDC0AE91C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264FE4D1-6CC2-4D06-B8B3-9948F8AB8CD3}" type="sibTrans" cxnId="{8F7E55A7-4BCF-469A-A55D-117CDC0AE91C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79F5A54C-6891-46D5-A8A5-ECE16A5CCD0F}">
      <dgm:prSet/>
      <dgm:spPr/>
      <dgm:t>
        <a:bodyPr/>
        <a:lstStyle/>
        <a:p>
          <a:pPr rtl="0"/>
          <a:r>
            <a:rPr lang="fr-FR" b="0" i="0" u="none" dirty="0">
              <a:latin typeface="Montserrat" pitchFamily="2" charset="77"/>
            </a:rPr>
            <a:t>1 Duet = 2 Reservoirs / 1 Membrane</a:t>
          </a:r>
          <a:endParaRPr lang="fr-FR" b="0" dirty="0">
            <a:latin typeface="Montserrat" pitchFamily="2" charset="77"/>
          </a:endParaRPr>
        </a:p>
      </dgm:t>
    </dgm:pt>
    <dgm:pt modelId="{0048286F-C07C-46A2-8F8F-1A3F99199502}" type="parTrans" cxnId="{3833DB26-83B6-4736-B235-C91BD6010A09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570FBDFE-0F65-4E33-83FF-AECD22DD8DAF}" type="sibTrans" cxnId="{3833DB26-83B6-4736-B235-C91BD6010A09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5BBCD25A-8F4B-4634-BBA6-D8CB99D6E474}">
      <dgm:prSet/>
      <dgm:spPr/>
      <dgm:t>
        <a:bodyPr/>
        <a:lstStyle/>
        <a:p>
          <a:pPr rtl="0"/>
          <a:r>
            <a:rPr lang="en-US" b="0" i="0" u="none" dirty="0">
              <a:latin typeface="Montserrat" pitchFamily="2" charset="77"/>
            </a:rPr>
            <a:t>Reservoir Volume: 800µL</a:t>
          </a:r>
          <a:endParaRPr lang="en-US" b="0" dirty="0">
            <a:latin typeface="Montserrat" pitchFamily="2" charset="77"/>
          </a:endParaRPr>
        </a:p>
      </dgm:t>
    </dgm:pt>
    <dgm:pt modelId="{492D7BB8-CFB7-401A-AC93-CC6BC57ED702}" type="parTrans" cxnId="{7DD8DB0C-78DA-4FCC-8DFD-018C1B783CC6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5F0BE347-A220-43CD-8DD8-25447E1907CD}" type="sibTrans" cxnId="{7DD8DB0C-78DA-4FCC-8DFD-018C1B783CC6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82C1F5F8-5F70-45AB-8266-7F57D2D42F9E}">
      <dgm:prSet/>
      <dgm:spPr/>
      <dgm:t>
        <a:bodyPr/>
        <a:lstStyle/>
        <a:p>
          <a:pPr rtl="0"/>
          <a:r>
            <a:rPr lang="en-US" b="0" i="0" u="none" dirty="0">
              <a:latin typeface="Montserrat" pitchFamily="2" charset="77"/>
            </a:rPr>
            <a:t>Polycarbonate Material</a:t>
          </a:r>
          <a:endParaRPr lang="en-US" b="0" dirty="0">
            <a:latin typeface="Montserrat" pitchFamily="2" charset="77"/>
          </a:endParaRPr>
        </a:p>
      </dgm:t>
    </dgm:pt>
    <dgm:pt modelId="{77CBCAE4-F9F8-4DBE-907B-251EA8FC2B0D}" type="parTrans" cxnId="{2DB5DC17-9252-41AC-A3F2-E0A255922E93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C3B8DC7E-DCE5-4A1D-A9BF-758381B745C7}" type="sibTrans" cxnId="{2DB5DC17-9252-41AC-A3F2-E0A255922E93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6ED9A545-C9E7-4F00-A8B2-C644E244DF16}">
      <dgm:prSet/>
      <dgm:spPr/>
      <dgm:t>
        <a:bodyPr/>
        <a:lstStyle/>
        <a:p>
          <a:pPr rtl="0"/>
          <a:r>
            <a:rPr lang="en-US" b="0" i="0" u="none" dirty="0">
              <a:latin typeface="Montserrat" pitchFamily="2" charset="77"/>
            </a:rPr>
            <a:t>Treated with PVP</a:t>
          </a:r>
          <a:endParaRPr lang="en-US" b="0" dirty="0">
            <a:latin typeface="Montserrat" pitchFamily="2" charset="77"/>
          </a:endParaRPr>
        </a:p>
      </dgm:t>
    </dgm:pt>
    <dgm:pt modelId="{FB898B93-C8FC-4D01-9D66-B174EC745496}" type="parTrans" cxnId="{58A14705-9271-4E58-A396-DC617D75B5CD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08887128-085F-4904-8A91-02CF9B8A54AD}" type="sibTrans" cxnId="{58A14705-9271-4E58-A396-DC617D75B5CD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460E6490-E33D-426B-880A-83DDFDF53B96}">
      <dgm:prSet/>
      <dgm:spPr/>
      <dgm:t>
        <a:bodyPr/>
        <a:lstStyle/>
        <a:p>
          <a:pPr rtl="0"/>
          <a:r>
            <a:rPr lang="en-US" b="0" i="0" u="none" dirty="0">
              <a:latin typeface="Montserrat" pitchFamily="2" charset="77"/>
            </a:rPr>
            <a:t>Pore Size: 0.2µm, 0.05µm </a:t>
          </a:r>
          <a:endParaRPr lang="en-US" b="0" dirty="0">
            <a:latin typeface="Montserrat" pitchFamily="2" charset="77"/>
          </a:endParaRPr>
        </a:p>
      </dgm:t>
    </dgm:pt>
    <dgm:pt modelId="{E28602F5-BDDD-4F3E-B964-9C110384ED1A}" type="parTrans" cxnId="{CB536461-08AA-4584-8EAE-CF6F1B9DB2E2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8DFC1ECD-94EF-4506-9CB0-AA77D90384DD}" type="sibTrans" cxnId="{CB536461-08AA-4584-8EAE-CF6F1B9DB2E2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332C495C-BB44-42C9-8F52-76CBBBBCA31D}">
      <dgm:prSet/>
      <dgm:spPr/>
      <dgm:t>
        <a:bodyPr/>
        <a:lstStyle/>
        <a:p>
          <a:pPr rtl="0"/>
          <a:r>
            <a:rPr lang="en-US" b="0" i="0" u="none" dirty="0">
              <a:latin typeface="Montserrat" pitchFamily="2" charset="77"/>
            </a:rPr>
            <a:t>Membrane Thickness: 25µm</a:t>
          </a:r>
          <a:endParaRPr lang="en-US" b="0" dirty="0">
            <a:latin typeface="Montserrat" pitchFamily="2" charset="77"/>
          </a:endParaRPr>
        </a:p>
      </dgm:t>
    </dgm:pt>
    <dgm:pt modelId="{52A70611-B5E2-46D1-9659-F270BA0EE100}" type="parTrans" cxnId="{811A5DF3-1DEA-4B1C-8DBC-C84AAF38EDE0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5886E057-3B01-4DCD-A4CA-BC297F431423}" type="sibTrans" cxnId="{811A5DF3-1DEA-4B1C-8DBC-C84AAF38EDE0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8E1E7B9B-D09F-4120-B3E6-64881B5D37B0}">
      <dgm:prSet/>
      <dgm:spPr/>
      <dgm:t>
        <a:bodyPr/>
        <a:lstStyle/>
        <a:p>
          <a:pPr rtl="0"/>
          <a:r>
            <a:rPr lang="en-US" b="0" i="0" u="none" dirty="0">
              <a:latin typeface="Montserrat" pitchFamily="2" charset="77"/>
            </a:rPr>
            <a:t>1.52 cm tall microplate (~1.75 cm with a lid)</a:t>
          </a:r>
          <a:endParaRPr lang="en-US" b="0" dirty="0">
            <a:latin typeface="Montserrat" pitchFamily="2" charset="77"/>
          </a:endParaRPr>
        </a:p>
      </dgm:t>
    </dgm:pt>
    <dgm:pt modelId="{D225DEF3-4155-46D8-BA26-A425DFF48922}" type="parTrans" cxnId="{62DEDED8-153B-47D4-B244-38D08A94FF10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C829A00F-E1B3-45E4-BE85-8670A8A4BE6F}" type="sibTrans" cxnId="{62DEDED8-153B-47D4-B244-38D08A94FF10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27A667EE-4A8B-40AE-A276-91BD780F9E24}" type="pres">
      <dgm:prSet presAssocID="{81B6E1C0-F614-4F59-ADEF-218DBD9A9BFD}" presName="vert0" presStyleCnt="0">
        <dgm:presLayoutVars>
          <dgm:dir/>
          <dgm:animOne val="branch"/>
          <dgm:animLvl val="lvl"/>
        </dgm:presLayoutVars>
      </dgm:prSet>
      <dgm:spPr/>
    </dgm:pt>
    <dgm:pt modelId="{6AC0163A-3543-4B10-A46C-8DB8E8F25D3D}" type="pres">
      <dgm:prSet presAssocID="{75AEA83E-65F2-43A1-9010-29FD6B763DD2}" presName="thickLine" presStyleLbl="alignNode1" presStyleIdx="0" presStyleCnt="1"/>
      <dgm:spPr/>
    </dgm:pt>
    <dgm:pt modelId="{468ABD81-5AE3-400A-9090-9C524F6309B2}" type="pres">
      <dgm:prSet presAssocID="{75AEA83E-65F2-43A1-9010-29FD6B763DD2}" presName="horz1" presStyleCnt="0"/>
      <dgm:spPr/>
    </dgm:pt>
    <dgm:pt modelId="{6A4124C7-6AEC-4363-9E00-9092C9F26DD1}" type="pres">
      <dgm:prSet presAssocID="{75AEA83E-65F2-43A1-9010-29FD6B763DD2}" presName="tx1" presStyleLbl="revTx" presStyleIdx="0" presStyleCnt="9" custScaleX="340469"/>
      <dgm:spPr/>
    </dgm:pt>
    <dgm:pt modelId="{0E8CF052-C568-466E-ADC4-2A2C575AF7D1}" type="pres">
      <dgm:prSet presAssocID="{75AEA83E-65F2-43A1-9010-29FD6B763DD2}" presName="vert1" presStyleCnt="0"/>
      <dgm:spPr/>
    </dgm:pt>
    <dgm:pt modelId="{31E50E00-D7E3-4602-B683-00568225F983}" type="pres">
      <dgm:prSet presAssocID="{4C7287FC-BFF2-4AD2-B7F1-9C1A614748DC}" presName="vertSpace2a" presStyleCnt="0"/>
      <dgm:spPr/>
    </dgm:pt>
    <dgm:pt modelId="{ABEA401A-3A87-4915-926B-B27CD0804995}" type="pres">
      <dgm:prSet presAssocID="{4C7287FC-BFF2-4AD2-B7F1-9C1A614748DC}" presName="horz2" presStyleCnt="0"/>
      <dgm:spPr/>
    </dgm:pt>
    <dgm:pt modelId="{6594A411-E14A-493B-A345-FA63A4D0C7B9}" type="pres">
      <dgm:prSet presAssocID="{4C7287FC-BFF2-4AD2-B7F1-9C1A614748DC}" presName="horzSpace2" presStyleCnt="0"/>
      <dgm:spPr/>
    </dgm:pt>
    <dgm:pt modelId="{DCECB0AE-0E7C-487A-8004-90B5E984889F}" type="pres">
      <dgm:prSet presAssocID="{4C7287FC-BFF2-4AD2-B7F1-9C1A614748DC}" presName="tx2" presStyleLbl="revTx" presStyleIdx="1" presStyleCnt="9"/>
      <dgm:spPr/>
    </dgm:pt>
    <dgm:pt modelId="{7BC82D3B-5877-4CFA-8739-2712A14396AE}" type="pres">
      <dgm:prSet presAssocID="{4C7287FC-BFF2-4AD2-B7F1-9C1A614748DC}" presName="vert2" presStyleCnt="0"/>
      <dgm:spPr/>
    </dgm:pt>
    <dgm:pt modelId="{FFB271F1-F9C8-4E87-8230-95AF068FA31D}" type="pres">
      <dgm:prSet presAssocID="{4C7287FC-BFF2-4AD2-B7F1-9C1A614748DC}" presName="thinLine2b" presStyleLbl="callout" presStyleIdx="0" presStyleCnt="8"/>
      <dgm:spPr/>
    </dgm:pt>
    <dgm:pt modelId="{3C99B060-ABCD-4B7C-B52E-486920BCAD40}" type="pres">
      <dgm:prSet presAssocID="{4C7287FC-BFF2-4AD2-B7F1-9C1A614748DC}" presName="vertSpace2b" presStyleCnt="0"/>
      <dgm:spPr/>
    </dgm:pt>
    <dgm:pt modelId="{0ED0BF27-55FD-4104-8082-7C09585F6377}" type="pres">
      <dgm:prSet presAssocID="{79F5A54C-6891-46D5-A8A5-ECE16A5CCD0F}" presName="horz2" presStyleCnt="0"/>
      <dgm:spPr/>
    </dgm:pt>
    <dgm:pt modelId="{DC9AE9E8-F5A4-47AA-BA64-E1EAB1D80E91}" type="pres">
      <dgm:prSet presAssocID="{79F5A54C-6891-46D5-A8A5-ECE16A5CCD0F}" presName="horzSpace2" presStyleCnt="0"/>
      <dgm:spPr/>
    </dgm:pt>
    <dgm:pt modelId="{67D20D4A-46F6-43CB-A195-04BADBD0E1D0}" type="pres">
      <dgm:prSet presAssocID="{79F5A54C-6891-46D5-A8A5-ECE16A5CCD0F}" presName="tx2" presStyleLbl="revTx" presStyleIdx="2" presStyleCnt="9"/>
      <dgm:spPr/>
    </dgm:pt>
    <dgm:pt modelId="{363E6636-A1CC-48A3-A7B2-83CD94311189}" type="pres">
      <dgm:prSet presAssocID="{79F5A54C-6891-46D5-A8A5-ECE16A5CCD0F}" presName="vert2" presStyleCnt="0"/>
      <dgm:spPr/>
    </dgm:pt>
    <dgm:pt modelId="{A175FBC5-3FA4-4DF9-B789-B8DB187DBC28}" type="pres">
      <dgm:prSet presAssocID="{79F5A54C-6891-46D5-A8A5-ECE16A5CCD0F}" presName="thinLine2b" presStyleLbl="callout" presStyleIdx="1" presStyleCnt="8"/>
      <dgm:spPr/>
    </dgm:pt>
    <dgm:pt modelId="{69FDBE9C-0FC5-42FA-B940-D474AA466A73}" type="pres">
      <dgm:prSet presAssocID="{79F5A54C-6891-46D5-A8A5-ECE16A5CCD0F}" presName="vertSpace2b" presStyleCnt="0"/>
      <dgm:spPr/>
    </dgm:pt>
    <dgm:pt modelId="{885FDBE7-5ACD-493B-A73A-5D1875B804DA}" type="pres">
      <dgm:prSet presAssocID="{5BBCD25A-8F4B-4634-BBA6-D8CB99D6E474}" presName="horz2" presStyleCnt="0"/>
      <dgm:spPr/>
    </dgm:pt>
    <dgm:pt modelId="{940B054F-9AA4-4947-8F37-5962A20089AD}" type="pres">
      <dgm:prSet presAssocID="{5BBCD25A-8F4B-4634-BBA6-D8CB99D6E474}" presName="horzSpace2" presStyleCnt="0"/>
      <dgm:spPr/>
    </dgm:pt>
    <dgm:pt modelId="{5C0875A3-352A-430B-B141-C78330A48C44}" type="pres">
      <dgm:prSet presAssocID="{5BBCD25A-8F4B-4634-BBA6-D8CB99D6E474}" presName="tx2" presStyleLbl="revTx" presStyleIdx="3" presStyleCnt="9"/>
      <dgm:spPr/>
    </dgm:pt>
    <dgm:pt modelId="{B072DD8D-35B6-4B16-BC6B-F7FBC985FB09}" type="pres">
      <dgm:prSet presAssocID="{5BBCD25A-8F4B-4634-BBA6-D8CB99D6E474}" presName="vert2" presStyleCnt="0"/>
      <dgm:spPr/>
    </dgm:pt>
    <dgm:pt modelId="{6287B6F7-B502-4322-83E0-F3EA355B8CC9}" type="pres">
      <dgm:prSet presAssocID="{5BBCD25A-8F4B-4634-BBA6-D8CB99D6E474}" presName="thinLine2b" presStyleLbl="callout" presStyleIdx="2" presStyleCnt="8"/>
      <dgm:spPr/>
    </dgm:pt>
    <dgm:pt modelId="{997474EC-FAD7-45C5-96C6-CF516D7F7D18}" type="pres">
      <dgm:prSet presAssocID="{5BBCD25A-8F4B-4634-BBA6-D8CB99D6E474}" presName="vertSpace2b" presStyleCnt="0"/>
      <dgm:spPr/>
    </dgm:pt>
    <dgm:pt modelId="{872F87E5-F012-4225-9912-0BBC8DCAADA9}" type="pres">
      <dgm:prSet presAssocID="{82C1F5F8-5F70-45AB-8266-7F57D2D42F9E}" presName="horz2" presStyleCnt="0"/>
      <dgm:spPr/>
    </dgm:pt>
    <dgm:pt modelId="{4D27B208-C8EE-4DD4-9F8D-A83FF57A6FFE}" type="pres">
      <dgm:prSet presAssocID="{82C1F5F8-5F70-45AB-8266-7F57D2D42F9E}" presName="horzSpace2" presStyleCnt="0"/>
      <dgm:spPr/>
    </dgm:pt>
    <dgm:pt modelId="{8F6A65C4-806E-4FA1-B992-AF0F9C275E15}" type="pres">
      <dgm:prSet presAssocID="{82C1F5F8-5F70-45AB-8266-7F57D2D42F9E}" presName="tx2" presStyleLbl="revTx" presStyleIdx="4" presStyleCnt="9"/>
      <dgm:spPr/>
    </dgm:pt>
    <dgm:pt modelId="{11705839-9FFE-4438-A266-38A233F1FC44}" type="pres">
      <dgm:prSet presAssocID="{82C1F5F8-5F70-45AB-8266-7F57D2D42F9E}" presName="vert2" presStyleCnt="0"/>
      <dgm:spPr/>
    </dgm:pt>
    <dgm:pt modelId="{F901FF3D-A7FF-4101-818E-7C7BE486A2DF}" type="pres">
      <dgm:prSet presAssocID="{82C1F5F8-5F70-45AB-8266-7F57D2D42F9E}" presName="thinLine2b" presStyleLbl="callout" presStyleIdx="3" presStyleCnt="8"/>
      <dgm:spPr/>
    </dgm:pt>
    <dgm:pt modelId="{61BC7DA6-3E4B-4494-B1BC-AF4B994A5847}" type="pres">
      <dgm:prSet presAssocID="{82C1F5F8-5F70-45AB-8266-7F57D2D42F9E}" presName="vertSpace2b" presStyleCnt="0"/>
      <dgm:spPr/>
    </dgm:pt>
    <dgm:pt modelId="{8989DC05-D0E2-4C21-B2BB-4A04CBB42DA6}" type="pres">
      <dgm:prSet presAssocID="{6ED9A545-C9E7-4F00-A8B2-C644E244DF16}" presName="horz2" presStyleCnt="0"/>
      <dgm:spPr/>
    </dgm:pt>
    <dgm:pt modelId="{6D9225A8-50B9-4FA0-94B5-54EA47B52E26}" type="pres">
      <dgm:prSet presAssocID="{6ED9A545-C9E7-4F00-A8B2-C644E244DF16}" presName="horzSpace2" presStyleCnt="0"/>
      <dgm:spPr/>
    </dgm:pt>
    <dgm:pt modelId="{92822228-C6DB-4AEA-9086-5DB1C47B4CC3}" type="pres">
      <dgm:prSet presAssocID="{6ED9A545-C9E7-4F00-A8B2-C644E244DF16}" presName="tx2" presStyleLbl="revTx" presStyleIdx="5" presStyleCnt="9"/>
      <dgm:spPr/>
    </dgm:pt>
    <dgm:pt modelId="{8B9A1A07-6DB6-4D69-ABF6-BA64F0EE1B6C}" type="pres">
      <dgm:prSet presAssocID="{6ED9A545-C9E7-4F00-A8B2-C644E244DF16}" presName="vert2" presStyleCnt="0"/>
      <dgm:spPr/>
    </dgm:pt>
    <dgm:pt modelId="{3745529F-9EC3-4065-884B-6231A54EF372}" type="pres">
      <dgm:prSet presAssocID="{6ED9A545-C9E7-4F00-A8B2-C644E244DF16}" presName="thinLine2b" presStyleLbl="callout" presStyleIdx="4" presStyleCnt="8"/>
      <dgm:spPr/>
    </dgm:pt>
    <dgm:pt modelId="{4AE1204B-2475-43CE-B474-1DFC64FFE8E0}" type="pres">
      <dgm:prSet presAssocID="{6ED9A545-C9E7-4F00-A8B2-C644E244DF16}" presName="vertSpace2b" presStyleCnt="0"/>
      <dgm:spPr/>
    </dgm:pt>
    <dgm:pt modelId="{DC48D88C-E01A-4358-ADC2-804EF60BD20D}" type="pres">
      <dgm:prSet presAssocID="{460E6490-E33D-426B-880A-83DDFDF53B96}" presName="horz2" presStyleCnt="0"/>
      <dgm:spPr/>
    </dgm:pt>
    <dgm:pt modelId="{A34ACA8B-9A9E-417C-8F32-395B3B63D40C}" type="pres">
      <dgm:prSet presAssocID="{460E6490-E33D-426B-880A-83DDFDF53B96}" presName="horzSpace2" presStyleCnt="0"/>
      <dgm:spPr/>
    </dgm:pt>
    <dgm:pt modelId="{0860341D-8E24-46C2-B31E-889AE8BFA9A2}" type="pres">
      <dgm:prSet presAssocID="{460E6490-E33D-426B-880A-83DDFDF53B96}" presName="tx2" presStyleLbl="revTx" presStyleIdx="6" presStyleCnt="9"/>
      <dgm:spPr/>
    </dgm:pt>
    <dgm:pt modelId="{1E09DA8D-B382-4626-A6F2-7890E5FDD425}" type="pres">
      <dgm:prSet presAssocID="{460E6490-E33D-426B-880A-83DDFDF53B96}" presName="vert2" presStyleCnt="0"/>
      <dgm:spPr/>
    </dgm:pt>
    <dgm:pt modelId="{45CDA28A-BA89-451E-AD04-87D04E1C04AC}" type="pres">
      <dgm:prSet presAssocID="{460E6490-E33D-426B-880A-83DDFDF53B96}" presName="thinLine2b" presStyleLbl="callout" presStyleIdx="5" presStyleCnt="8"/>
      <dgm:spPr/>
    </dgm:pt>
    <dgm:pt modelId="{18D6674F-3EE6-484D-8F3B-18C7981BFB08}" type="pres">
      <dgm:prSet presAssocID="{460E6490-E33D-426B-880A-83DDFDF53B96}" presName="vertSpace2b" presStyleCnt="0"/>
      <dgm:spPr/>
    </dgm:pt>
    <dgm:pt modelId="{A4BCBB81-E0E9-4F63-99E4-230B263CDA94}" type="pres">
      <dgm:prSet presAssocID="{332C495C-BB44-42C9-8F52-76CBBBBCA31D}" presName="horz2" presStyleCnt="0"/>
      <dgm:spPr/>
    </dgm:pt>
    <dgm:pt modelId="{F4505526-7CF6-4C05-982B-8B0286429F0F}" type="pres">
      <dgm:prSet presAssocID="{332C495C-BB44-42C9-8F52-76CBBBBCA31D}" presName="horzSpace2" presStyleCnt="0"/>
      <dgm:spPr/>
    </dgm:pt>
    <dgm:pt modelId="{A0B1D9B4-2F95-41E0-BD97-863BA232B6E6}" type="pres">
      <dgm:prSet presAssocID="{332C495C-BB44-42C9-8F52-76CBBBBCA31D}" presName="tx2" presStyleLbl="revTx" presStyleIdx="7" presStyleCnt="9"/>
      <dgm:spPr/>
    </dgm:pt>
    <dgm:pt modelId="{6E6C36BE-DD9F-4818-93D3-0D765FD98573}" type="pres">
      <dgm:prSet presAssocID="{332C495C-BB44-42C9-8F52-76CBBBBCA31D}" presName="vert2" presStyleCnt="0"/>
      <dgm:spPr/>
    </dgm:pt>
    <dgm:pt modelId="{8F0FA6A1-C7CF-4962-9D78-0F1477077979}" type="pres">
      <dgm:prSet presAssocID="{332C495C-BB44-42C9-8F52-76CBBBBCA31D}" presName="thinLine2b" presStyleLbl="callout" presStyleIdx="6" presStyleCnt="8"/>
      <dgm:spPr/>
    </dgm:pt>
    <dgm:pt modelId="{0D394522-155F-4873-B7BD-24E074F8C260}" type="pres">
      <dgm:prSet presAssocID="{332C495C-BB44-42C9-8F52-76CBBBBCA31D}" presName="vertSpace2b" presStyleCnt="0"/>
      <dgm:spPr/>
    </dgm:pt>
    <dgm:pt modelId="{4BD06BA0-A45D-4593-9DE4-6E604915DCC0}" type="pres">
      <dgm:prSet presAssocID="{8E1E7B9B-D09F-4120-B3E6-64881B5D37B0}" presName="horz2" presStyleCnt="0"/>
      <dgm:spPr/>
    </dgm:pt>
    <dgm:pt modelId="{4882F67C-4962-4CE0-A988-3509C6FCDA56}" type="pres">
      <dgm:prSet presAssocID="{8E1E7B9B-D09F-4120-B3E6-64881B5D37B0}" presName="horzSpace2" presStyleCnt="0"/>
      <dgm:spPr/>
    </dgm:pt>
    <dgm:pt modelId="{BE85E073-1804-46A1-B9AF-A9403B692E5E}" type="pres">
      <dgm:prSet presAssocID="{8E1E7B9B-D09F-4120-B3E6-64881B5D37B0}" presName="tx2" presStyleLbl="revTx" presStyleIdx="8" presStyleCnt="9"/>
      <dgm:spPr/>
    </dgm:pt>
    <dgm:pt modelId="{4FB76581-591C-4B05-858C-73B4A1DCDDD8}" type="pres">
      <dgm:prSet presAssocID="{8E1E7B9B-D09F-4120-B3E6-64881B5D37B0}" presName="vert2" presStyleCnt="0"/>
      <dgm:spPr/>
    </dgm:pt>
    <dgm:pt modelId="{A1283F44-3A0E-46DF-BB77-E760EE374CCC}" type="pres">
      <dgm:prSet presAssocID="{8E1E7B9B-D09F-4120-B3E6-64881B5D37B0}" presName="thinLine2b" presStyleLbl="callout" presStyleIdx="7" presStyleCnt="8"/>
      <dgm:spPr/>
    </dgm:pt>
    <dgm:pt modelId="{FF130A35-624C-48A7-9227-2CAD92E9BA8C}" type="pres">
      <dgm:prSet presAssocID="{8E1E7B9B-D09F-4120-B3E6-64881B5D37B0}" presName="vertSpace2b" presStyleCnt="0"/>
      <dgm:spPr/>
    </dgm:pt>
  </dgm:ptLst>
  <dgm:cxnLst>
    <dgm:cxn modelId="{58A14705-9271-4E58-A396-DC617D75B5CD}" srcId="{75AEA83E-65F2-43A1-9010-29FD6B763DD2}" destId="{6ED9A545-C9E7-4F00-A8B2-C644E244DF16}" srcOrd="4" destOrd="0" parTransId="{FB898B93-C8FC-4D01-9D66-B174EC745496}" sibTransId="{08887128-085F-4904-8A91-02CF9B8A54AD}"/>
    <dgm:cxn modelId="{7DD8DB0C-78DA-4FCC-8DFD-018C1B783CC6}" srcId="{75AEA83E-65F2-43A1-9010-29FD6B763DD2}" destId="{5BBCD25A-8F4B-4634-BBA6-D8CB99D6E474}" srcOrd="2" destOrd="0" parTransId="{492D7BB8-CFB7-401A-AC93-CC6BC57ED702}" sibTransId="{5F0BE347-A220-43CD-8DD8-25447E1907CD}"/>
    <dgm:cxn modelId="{2DB5DC17-9252-41AC-A3F2-E0A255922E93}" srcId="{75AEA83E-65F2-43A1-9010-29FD6B763DD2}" destId="{82C1F5F8-5F70-45AB-8266-7F57D2D42F9E}" srcOrd="3" destOrd="0" parTransId="{77CBCAE4-F9F8-4DBE-907B-251EA8FC2B0D}" sibTransId="{C3B8DC7E-DCE5-4A1D-A9BF-758381B745C7}"/>
    <dgm:cxn modelId="{A6AD8F1C-EE90-417B-95ED-20B2915B8E3B}" type="presOf" srcId="{332C495C-BB44-42C9-8F52-76CBBBBCA31D}" destId="{A0B1D9B4-2F95-41E0-BD97-863BA232B6E6}" srcOrd="0" destOrd="0" presId="urn:microsoft.com/office/officeart/2008/layout/LinedList"/>
    <dgm:cxn modelId="{1D2C961D-924C-4C0E-8774-D6F29C9CBE9B}" type="presOf" srcId="{8E1E7B9B-D09F-4120-B3E6-64881B5D37B0}" destId="{BE85E073-1804-46A1-B9AF-A9403B692E5E}" srcOrd="0" destOrd="0" presId="urn:microsoft.com/office/officeart/2008/layout/LinedList"/>
    <dgm:cxn modelId="{4E5DF221-C6D1-4170-8547-5DCEFE99E484}" type="presOf" srcId="{82C1F5F8-5F70-45AB-8266-7F57D2D42F9E}" destId="{8F6A65C4-806E-4FA1-B992-AF0F9C275E15}" srcOrd="0" destOrd="0" presId="urn:microsoft.com/office/officeart/2008/layout/LinedList"/>
    <dgm:cxn modelId="{3833DB26-83B6-4736-B235-C91BD6010A09}" srcId="{75AEA83E-65F2-43A1-9010-29FD6B763DD2}" destId="{79F5A54C-6891-46D5-A8A5-ECE16A5CCD0F}" srcOrd="1" destOrd="0" parTransId="{0048286F-C07C-46A2-8F8F-1A3F99199502}" sibTransId="{570FBDFE-0F65-4E33-83FF-AECD22DD8DAF}"/>
    <dgm:cxn modelId="{22F09E3F-1B0E-4C97-A921-C5B434E78549}" type="presOf" srcId="{4C7287FC-BFF2-4AD2-B7F1-9C1A614748DC}" destId="{DCECB0AE-0E7C-487A-8004-90B5E984889F}" srcOrd="0" destOrd="0" presId="urn:microsoft.com/office/officeart/2008/layout/LinedList"/>
    <dgm:cxn modelId="{3EC71E57-7354-4EF2-91A4-ECA8252FF6E7}" srcId="{81B6E1C0-F614-4F59-ADEF-218DBD9A9BFD}" destId="{75AEA83E-65F2-43A1-9010-29FD6B763DD2}" srcOrd="0" destOrd="0" parTransId="{8BC65A58-B9A1-42C4-8F3E-F5FA0968F3DC}" sibTransId="{4E94CBF8-3FA4-41F1-8701-B53259A08290}"/>
    <dgm:cxn modelId="{CB536461-08AA-4584-8EAE-CF6F1B9DB2E2}" srcId="{75AEA83E-65F2-43A1-9010-29FD6B763DD2}" destId="{460E6490-E33D-426B-880A-83DDFDF53B96}" srcOrd="5" destOrd="0" parTransId="{E28602F5-BDDD-4F3E-B964-9C110384ED1A}" sibTransId="{8DFC1ECD-94EF-4506-9CB0-AA77D90384DD}"/>
    <dgm:cxn modelId="{46DD9F64-7FF7-4503-9D1A-FF02D03B7619}" type="presOf" srcId="{75AEA83E-65F2-43A1-9010-29FD6B763DD2}" destId="{6A4124C7-6AEC-4363-9E00-9092C9F26DD1}" srcOrd="0" destOrd="0" presId="urn:microsoft.com/office/officeart/2008/layout/LinedList"/>
    <dgm:cxn modelId="{67BD318A-B550-4B49-A14D-A680E863821A}" type="presOf" srcId="{6ED9A545-C9E7-4F00-A8B2-C644E244DF16}" destId="{92822228-C6DB-4AEA-9086-5DB1C47B4CC3}" srcOrd="0" destOrd="0" presId="urn:microsoft.com/office/officeart/2008/layout/LinedList"/>
    <dgm:cxn modelId="{8F7E55A7-4BCF-469A-A55D-117CDC0AE91C}" srcId="{75AEA83E-65F2-43A1-9010-29FD6B763DD2}" destId="{4C7287FC-BFF2-4AD2-B7F1-9C1A614748DC}" srcOrd="0" destOrd="0" parTransId="{810949B8-6476-42DF-9034-501C1D8962B8}" sibTransId="{264FE4D1-6CC2-4D06-B8B3-9948F8AB8CD3}"/>
    <dgm:cxn modelId="{E0561BA9-37E5-4CA3-B6A9-C002804A727F}" type="presOf" srcId="{79F5A54C-6891-46D5-A8A5-ECE16A5CCD0F}" destId="{67D20D4A-46F6-43CB-A195-04BADBD0E1D0}" srcOrd="0" destOrd="0" presId="urn:microsoft.com/office/officeart/2008/layout/LinedList"/>
    <dgm:cxn modelId="{1B5085A9-A153-4FAE-BA53-7CE7C345DAD6}" type="presOf" srcId="{5BBCD25A-8F4B-4634-BBA6-D8CB99D6E474}" destId="{5C0875A3-352A-430B-B141-C78330A48C44}" srcOrd="0" destOrd="0" presId="urn:microsoft.com/office/officeart/2008/layout/LinedList"/>
    <dgm:cxn modelId="{425231D1-750F-4C1C-AFE7-E0114AA66E7C}" type="presOf" srcId="{81B6E1C0-F614-4F59-ADEF-218DBD9A9BFD}" destId="{27A667EE-4A8B-40AE-A276-91BD780F9E24}" srcOrd="0" destOrd="0" presId="urn:microsoft.com/office/officeart/2008/layout/LinedList"/>
    <dgm:cxn modelId="{62DEDED8-153B-47D4-B244-38D08A94FF10}" srcId="{75AEA83E-65F2-43A1-9010-29FD6B763DD2}" destId="{8E1E7B9B-D09F-4120-B3E6-64881B5D37B0}" srcOrd="7" destOrd="0" parTransId="{D225DEF3-4155-46D8-BA26-A425DFF48922}" sibTransId="{C829A00F-E1B3-45E4-BE85-8670A8A4BE6F}"/>
    <dgm:cxn modelId="{9D7823EA-7337-47AF-8774-EE77026F5F5B}" type="presOf" srcId="{460E6490-E33D-426B-880A-83DDFDF53B96}" destId="{0860341D-8E24-46C2-B31E-889AE8BFA9A2}" srcOrd="0" destOrd="0" presId="urn:microsoft.com/office/officeart/2008/layout/LinedList"/>
    <dgm:cxn modelId="{811A5DF3-1DEA-4B1C-8DBC-C84AAF38EDE0}" srcId="{75AEA83E-65F2-43A1-9010-29FD6B763DD2}" destId="{332C495C-BB44-42C9-8F52-76CBBBBCA31D}" srcOrd="6" destOrd="0" parTransId="{52A70611-B5E2-46D1-9659-F270BA0EE100}" sibTransId="{5886E057-3B01-4DCD-A4CA-BC297F431423}"/>
    <dgm:cxn modelId="{2D2EDA88-EFAC-4C4E-A45B-494F7DF9B48C}" type="presParOf" srcId="{27A667EE-4A8B-40AE-A276-91BD780F9E24}" destId="{6AC0163A-3543-4B10-A46C-8DB8E8F25D3D}" srcOrd="0" destOrd="0" presId="urn:microsoft.com/office/officeart/2008/layout/LinedList"/>
    <dgm:cxn modelId="{EAB60632-DDC4-44FB-9778-301CE0CB91C8}" type="presParOf" srcId="{27A667EE-4A8B-40AE-A276-91BD780F9E24}" destId="{468ABD81-5AE3-400A-9090-9C524F6309B2}" srcOrd="1" destOrd="0" presId="urn:microsoft.com/office/officeart/2008/layout/LinedList"/>
    <dgm:cxn modelId="{8166801B-76F0-481E-A1AE-09681D100BF9}" type="presParOf" srcId="{468ABD81-5AE3-400A-9090-9C524F6309B2}" destId="{6A4124C7-6AEC-4363-9E00-9092C9F26DD1}" srcOrd="0" destOrd="0" presId="urn:microsoft.com/office/officeart/2008/layout/LinedList"/>
    <dgm:cxn modelId="{7DA0E02E-7839-4C6B-B018-5AA18C94D833}" type="presParOf" srcId="{468ABD81-5AE3-400A-9090-9C524F6309B2}" destId="{0E8CF052-C568-466E-ADC4-2A2C575AF7D1}" srcOrd="1" destOrd="0" presId="urn:microsoft.com/office/officeart/2008/layout/LinedList"/>
    <dgm:cxn modelId="{1D938D9A-6692-4DB3-94C3-444D89431810}" type="presParOf" srcId="{0E8CF052-C568-466E-ADC4-2A2C575AF7D1}" destId="{31E50E00-D7E3-4602-B683-00568225F983}" srcOrd="0" destOrd="0" presId="urn:microsoft.com/office/officeart/2008/layout/LinedList"/>
    <dgm:cxn modelId="{FF6E4911-7B6F-4B43-BA0A-BD1C1F3DC66F}" type="presParOf" srcId="{0E8CF052-C568-466E-ADC4-2A2C575AF7D1}" destId="{ABEA401A-3A87-4915-926B-B27CD0804995}" srcOrd="1" destOrd="0" presId="urn:microsoft.com/office/officeart/2008/layout/LinedList"/>
    <dgm:cxn modelId="{A28575C1-717D-4AFD-AD62-AA72D006A067}" type="presParOf" srcId="{ABEA401A-3A87-4915-926B-B27CD0804995}" destId="{6594A411-E14A-493B-A345-FA63A4D0C7B9}" srcOrd="0" destOrd="0" presId="urn:microsoft.com/office/officeart/2008/layout/LinedList"/>
    <dgm:cxn modelId="{DDAC6ACC-CDAD-4656-860D-CBF0964756DD}" type="presParOf" srcId="{ABEA401A-3A87-4915-926B-B27CD0804995}" destId="{DCECB0AE-0E7C-487A-8004-90B5E984889F}" srcOrd="1" destOrd="0" presId="urn:microsoft.com/office/officeart/2008/layout/LinedList"/>
    <dgm:cxn modelId="{95BBD2C7-4438-4A4C-92F4-74E4796E3991}" type="presParOf" srcId="{ABEA401A-3A87-4915-926B-B27CD0804995}" destId="{7BC82D3B-5877-4CFA-8739-2712A14396AE}" srcOrd="2" destOrd="0" presId="urn:microsoft.com/office/officeart/2008/layout/LinedList"/>
    <dgm:cxn modelId="{3028C51C-963F-4817-8C55-BD736F936919}" type="presParOf" srcId="{0E8CF052-C568-466E-ADC4-2A2C575AF7D1}" destId="{FFB271F1-F9C8-4E87-8230-95AF068FA31D}" srcOrd="2" destOrd="0" presId="urn:microsoft.com/office/officeart/2008/layout/LinedList"/>
    <dgm:cxn modelId="{8996055D-865D-49A6-AE72-2C179023C72C}" type="presParOf" srcId="{0E8CF052-C568-466E-ADC4-2A2C575AF7D1}" destId="{3C99B060-ABCD-4B7C-B52E-486920BCAD40}" srcOrd="3" destOrd="0" presId="urn:microsoft.com/office/officeart/2008/layout/LinedList"/>
    <dgm:cxn modelId="{69CA8018-8670-476D-82E5-ABE93F8DFA01}" type="presParOf" srcId="{0E8CF052-C568-466E-ADC4-2A2C575AF7D1}" destId="{0ED0BF27-55FD-4104-8082-7C09585F6377}" srcOrd="4" destOrd="0" presId="urn:microsoft.com/office/officeart/2008/layout/LinedList"/>
    <dgm:cxn modelId="{B9A3EAE9-A932-46A0-AC3F-121E9BC4F249}" type="presParOf" srcId="{0ED0BF27-55FD-4104-8082-7C09585F6377}" destId="{DC9AE9E8-F5A4-47AA-BA64-E1EAB1D80E91}" srcOrd="0" destOrd="0" presId="urn:microsoft.com/office/officeart/2008/layout/LinedList"/>
    <dgm:cxn modelId="{E79A8F2A-176A-4A7E-9697-A1EF76C43B71}" type="presParOf" srcId="{0ED0BF27-55FD-4104-8082-7C09585F6377}" destId="{67D20D4A-46F6-43CB-A195-04BADBD0E1D0}" srcOrd="1" destOrd="0" presId="urn:microsoft.com/office/officeart/2008/layout/LinedList"/>
    <dgm:cxn modelId="{BE731C96-C119-40BD-BB14-7219B7262B96}" type="presParOf" srcId="{0ED0BF27-55FD-4104-8082-7C09585F6377}" destId="{363E6636-A1CC-48A3-A7B2-83CD94311189}" srcOrd="2" destOrd="0" presId="urn:microsoft.com/office/officeart/2008/layout/LinedList"/>
    <dgm:cxn modelId="{BCF1CD4C-D9BD-4CBF-B6D0-21FDB5C441D5}" type="presParOf" srcId="{0E8CF052-C568-466E-ADC4-2A2C575AF7D1}" destId="{A175FBC5-3FA4-4DF9-B789-B8DB187DBC28}" srcOrd="5" destOrd="0" presId="urn:microsoft.com/office/officeart/2008/layout/LinedList"/>
    <dgm:cxn modelId="{1ED2C55E-85EA-498F-9D7B-BC7BD29BC5D0}" type="presParOf" srcId="{0E8CF052-C568-466E-ADC4-2A2C575AF7D1}" destId="{69FDBE9C-0FC5-42FA-B940-D474AA466A73}" srcOrd="6" destOrd="0" presId="urn:microsoft.com/office/officeart/2008/layout/LinedList"/>
    <dgm:cxn modelId="{3762C7A3-F15F-43C3-BC2F-3D483622C348}" type="presParOf" srcId="{0E8CF052-C568-466E-ADC4-2A2C575AF7D1}" destId="{885FDBE7-5ACD-493B-A73A-5D1875B804DA}" srcOrd="7" destOrd="0" presId="urn:microsoft.com/office/officeart/2008/layout/LinedList"/>
    <dgm:cxn modelId="{2CC7DC34-D690-48CE-B3E8-61908DF34618}" type="presParOf" srcId="{885FDBE7-5ACD-493B-A73A-5D1875B804DA}" destId="{940B054F-9AA4-4947-8F37-5962A20089AD}" srcOrd="0" destOrd="0" presId="urn:microsoft.com/office/officeart/2008/layout/LinedList"/>
    <dgm:cxn modelId="{A7B526C5-4412-41E0-A831-F5940E17ABF6}" type="presParOf" srcId="{885FDBE7-5ACD-493B-A73A-5D1875B804DA}" destId="{5C0875A3-352A-430B-B141-C78330A48C44}" srcOrd="1" destOrd="0" presId="urn:microsoft.com/office/officeart/2008/layout/LinedList"/>
    <dgm:cxn modelId="{3DD43E12-FC14-4B88-B51E-3B14230008AF}" type="presParOf" srcId="{885FDBE7-5ACD-493B-A73A-5D1875B804DA}" destId="{B072DD8D-35B6-4B16-BC6B-F7FBC985FB09}" srcOrd="2" destOrd="0" presId="urn:microsoft.com/office/officeart/2008/layout/LinedList"/>
    <dgm:cxn modelId="{70C57614-CE85-4BB5-B0CF-8BC0C9A3FB22}" type="presParOf" srcId="{0E8CF052-C568-466E-ADC4-2A2C575AF7D1}" destId="{6287B6F7-B502-4322-83E0-F3EA355B8CC9}" srcOrd="8" destOrd="0" presId="urn:microsoft.com/office/officeart/2008/layout/LinedList"/>
    <dgm:cxn modelId="{8E107E97-FE18-46C9-BDF2-78E18C66F802}" type="presParOf" srcId="{0E8CF052-C568-466E-ADC4-2A2C575AF7D1}" destId="{997474EC-FAD7-45C5-96C6-CF516D7F7D18}" srcOrd="9" destOrd="0" presId="urn:microsoft.com/office/officeart/2008/layout/LinedList"/>
    <dgm:cxn modelId="{905FD762-EB4C-44DB-AB7B-F06B0E3B1EEA}" type="presParOf" srcId="{0E8CF052-C568-466E-ADC4-2A2C575AF7D1}" destId="{872F87E5-F012-4225-9912-0BBC8DCAADA9}" srcOrd="10" destOrd="0" presId="urn:microsoft.com/office/officeart/2008/layout/LinedList"/>
    <dgm:cxn modelId="{A30517C7-010B-47B6-832A-CFD5AF77348E}" type="presParOf" srcId="{872F87E5-F012-4225-9912-0BBC8DCAADA9}" destId="{4D27B208-C8EE-4DD4-9F8D-A83FF57A6FFE}" srcOrd="0" destOrd="0" presId="urn:microsoft.com/office/officeart/2008/layout/LinedList"/>
    <dgm:cxn modelId="{0EC8E52E-EA27-4230-85E6-7FFE94649F86}" type="presParOf" srcId="{872F87E5-F012-4225-9912-0BBC8DCAADA9}" destId="{8F6A65C4-806E-4FA1-B992-AF0F9C275E15}" srcOrd="1" destOrd="0" presId="urn:microsoft.com/office/officeart/2008/layout/LinedList"/>
    <dgm:cxn modelId="{2E08747F-34BA-4F1C-AD28-AFFC83392027}" type="presParOf" srcId="{872F87E5-F012-4225-9912-0BBC8DCAADA9}" destId="{11705839-9FFE-4438-A266-38A233F1FC44}" srcOrd="2" destOrd="0" presId="urn:microsoft.com/office/officeart/2008/layout/LinedList"/>
    <dgm:cxn modelId="{F4099881-4E83-4A31-9C6A-715417C2D908}" type="presParOf" srcId="{0E8CF052-C568-466E-ADC4-2A2C575AF7D1}" destId="{F901FF3D-A7FF-4101-818E-7C7BE486A2DF}" srcOrd="11" destOrd="0" presId="urn:microsoft.com/office/officeart/2008/layout/LinedList"/>
    <dgm:cxn modelId="{59E23C8D-2E77-41E6-BFE2-1B80EF83D7EB}" type="presParOf" srcId="{0E8CF052-C568-466E-ADC4-2A2C575AF7D1}" destId="{61BC7DA6-3E4B-4494-B1BC-AF4B994A5847}" srcOrd="12" destOrd="0" presId="urn:microsoft.com/office/officeart/2008/layout/LinedList"/>
    <dgm:cxn modelId="{3B1EDF1F-7ED5-4755-B774-4052E23CDE5A}" type="presParOf" srcId="{0E8CF052-C568-466E-ADC4-2A2C575AF7D1}" destId="{8989DC05-D0E2-4C21-B2BB-4A04CBB42DA6}" srcOrd="13" destOrd="0" presId="urn:microsoft.com/office/officeart/2008/layout/LinedList"/>
    <dgm:cxn modelId="{FD3897C0-6F2A-470F-8076-9DADC1BF1337}" type="presParOf" srcId="{8989DC05-D0E2-4C21-B2BB-4A04CBB42DA6}" destId="{6D9225A8-50B9-4FA0-94B5-54EA47B52E26}" srcOrd="0" destOrd="0" presId="urn:microsoft.com/office/officeart/2008/layout/LinedList"/>
    <dgm:cxn modelId="{8FE5F510-FEEF-41BB-8D82-8F5926CAD26E}" type="presParOf" srcId="{8989DC05-D0E2-4C21-B2BB-4A04CBB42DA6}" destId="{92822228-C6DB-4AEA-9086-5DB1C47B4CC3}" srcOrd="1" destOrd="0" presId="urn:microsoft.com/office/officeart/2008/layout/LinedList"/>
    <dgm:cxn modelId="{31E46675-94C2-444E-A845-EB40648287E7}" type="presParOf" srcId="{8989DC05-D0E2-4C21-B2BB-4A04CBB42DA6}" destId="{8B9A1A07-6DB6-4D69-ABF6-BA64F0EE1B6C}" srcOrd="2" destOrd="0" presId="urn:microsoft.com/office/officeart/2008/layout/LinedList"/>
    <dgm:cxn modelId="{F9DA5FA2-C63B-4661-A404-6CFAE1BC28E3}" type="presParOf" srcId="{0E8CF052-C568-466E-ADC4-2A2C575AF7D1}" destId="{3745529F-9EC3-4065-884B-6231A54EF372}" srcOrd="14" destOrd="0" presId="urn:microsoft.com/office/officeart/2008/layout/LinedList"/>
    <dgm:cxn modelId="{3136B8CB-C787-4636-A828-4B0562E3F814}" type="presParOf" srcId="{0E8CF052-C568-466E-ADC4-2A2C575AF7D1}" destId="{4AE1204B-2475-43CE-B474-1DFC64FFE8E0}" srcOrd="15" destOrd="0" presId="urn:microsoft.com/office/officeart/2008/layout/LinedList"/>
    <dgm:cxn modelId="{06872CE2-2F71-4B0C-9B53-6F3B64996DDC}" type="presParOf" srcId="{0E8CF052-C568-466E-ADC4-2A2C575AF7D1}" destId="{DC48D88C-E01A-4358-ADC2-804EF60BD20D}" srcOrd="16" destOrd="0" presId="urn:microsoft.com/office/officeart/2008/layout/LinedList"/>
    <dgm:cxn modelId="{9B8C2C98-60E2-434C-9893-E9AC6031F244}" type="presParOf" srcId="{DC48D88C-E01A-4358-ADC2-804EF60BD20D}" destId="{A34ACA8B-9A9E-417C-8F32-395B3B63D40C}" srcOrd="0" destOrd="0" presId="urn:microsoft.com/office/officeart/2008/layout/LinedList"/>
    <dgm:cxn modelId="{C4167678-55E2-4F65-AFE4-1CA89492ECCD}" type="presParOf" srcId="{DC48D88C-E01A-4358-ADC2-804EF60BD20D}" destId="{0860341D-8E24-46C2-B31E-889AE8BFA9A2}" srcOrd="1" destOrd="0" presId="urn:microsoft.com/office/officeart/2008/layout/LinedList"/>
    <dgm:cxn modelId="{CFF3F648-C96E-481C-A68D-C33D869E14EA}" type="presParOf" srcId="{DC48D88C-E01A-4358-ADC2-804EF60BD20D}" destId="{1E09DA8D-B382-4626-A6F2-7890E5FDD425}" srcOrd="2" destOrd="0" presId="urn:microsoft.com/office/officeart/2008/layout/LinedList"/>
    <dgm:cxn modelId="{8B6C7E1B-3D45-4A21-BBFD-3B6E51852494}" type="presParOf" srcId="{0E8CF052-C568-466E-ADC4-2A2C575AF7D1}" destId="{45CDA28A-BA89-451E-AD04-87D04E1C04AC}" srcOrd="17" destOrd="0" presId="urn:microsoft.com/office/officeart/2008/layout/LinedList"/>
    <dgm:cxn modelId="{B366E58D-86F4-49A7-B429-BC34F5BC094D}" type="presParOf" srcId="{0E8CF052-C568-466E-ADC4-2A2C575AF7D1}" destId="{18D6674F-3EE6-484D-8F3B-18C7981BFB08}" srcOrd="18" destOrd="0" presId="urn:microsoft.com/office/officeart/2008/layout/LinedList"/>
    <dgm:cxn modelId="{527BDB15-A407-4D2A-A034-447B790DC00C}" type="presParOf" srcId="{0E8CF052-C568-466E-ADC4-2A2C575AF7D1}" destId="{A4BCBB81-E0E9-4F63-99E4-230B263CDA94}" srcOrd="19" destOrd="0" presId="urn:microsoft.com/office/officeart/2008/layout/LinedList"/>
    <dgm:cxn modelId="{71091A2F-3BAC-467B-900F-C0754594DD4B}" type="presParOf" srcId="{A4BCBB81-E0E9-4F63-99E4-230B263CDA94}" destId="{F4505526-7CF6-4C05-982B-8B0286429F0F}" srcOrd="0" destOrd="0" presId="urn:microsoft.com/office/officeart/2008/layout/LinedList"/>
    <dgm:cxn modelId="{8F8C8AD7-0810-4DDE-9AC5-BF7A7B5A9E26}" type="presParOf" srcId="{A4BCBB81-E0E9-4F63-99E4-230B263CDA94}" destId="{A0B1D9B4-2F95-41E0-BD97-863BA232B6E6}" srcOrd="1" destOrd="0" presId="urn:microsoft.com/office/officeart/2008/layout/LinedList"/>
    <dgm:cxn modelId="{2FE17964-5A07-4E9E-9788-45CF52CA0296}" type="presParOf" srcId="{A4BCBB81-E0E9-4F63-99E4-230B263CDA94}" destId="{6E6C36BE-DD9F-4818-93D3-0D765FD98573}" srcOrd="2" destOrd="0" presId="urn:microsoft.com/office/officeart/2008/layout/LinedList"/>
    <dgm:cxn modelId="{2129CC1E-8CB9-4FC3-A0BB-E47EDBB07CE5}" type="presParOf" srcId="{0E8CF052-C568-466E-ADC4-2A2C575AF7D1}" destId="{8F0FA6A1-C7CF-4962-9D78-0F1477077979}" srcOrd="20" destOrd="0" presId="urn:microsoft.com/office/officeart/2008/layout/LinedList"/>
    <dgm:cxn modelId="{4444EBC7-F55C-4E2B-B40D-47457115A22D}" type="presParOf" srcId="{0E8CF052-C568-466E-ADC4-2A2C575AF7D1}" destId="{0D394522-155F-4873-B7BD-24E074F8C260}" srcOrd="21" destOrd="0" presId="urn:microsoft.com/office/officeart/2008/layout/LinedList"/>
    <dgm:cxn modelId="{D4D295D3-D732-4B99-A414-1110AF63420F}" type="presParOf" srcId="{0E8CF052-C568-466E-ADC4-2A2C575AF7D1}" destId="{4BD06BA0-A45D-4593-9DE4-6E604915DCC0}" srcOrd="22" destOrd="0" presId="urn:microsoft.com/office/officeart/2008/layout/LinedList"/>
    <dgm:cxn modelId="{5F1DE719-D63F-43B6-9294-F2AC48CF1D75}" type="presParOf" srcId="{4BD06BA0-A45D-4593-9DE4-6E604915DCC0}" destId="{4882F67C-4962-4CE0-A988-3509C6FCDA56}" srcOrd="0" destOrd="0" presId="urn:microsoft.com/office/officeart/2008/layout/LinedList"/>
    <dgm:cxn modelId="{05A41610-6A6F-4DA5-B328-538C7FD6D1B5}" type="presParOf" srcId="{4BD06BA0-A45D-4593-9DE4-6E604915DCC0}" destId="{BE85E073-1804-46A1-B9AF-A9403B692E5E}" srcOrd="1" destOrd="0" presId="urn:microsoft.com/office/officeart/2008/layout/LinedList"/>
    <dgm:cxn modelId="{4F6D01A9-BA1A-4A8A-A755-CAE4535928AB}" type="presParOf" srcId="{4BD06BA0-A45D-4593-9DE4-6E604915DCC0}" destId="{4FB76581-591C-4B05-858C-73B4A1DCDDD8}" srcOrd="2" destOrd="0" presId="urn:microsoft.com/office/officeart/2008/layout/LinedList"/>
    <dgm:cxn modelId="{CDCBF189-8FF7-4CB6-AA9A-4C47BC977352}" type="presParOf" srcId="{0E8CF052-C568-466E-ADC4-2A2C575AF7D1}" destId="{A1283F44-3A0E-46DF-BB77-E760EE374CCC}" srcOrd="23" destOrd="0" presId="urn:microsoft.com/office/officeart/2008/layout/LinedList"/>
    <dgm:cxn modelId="{833AD25D-538A-40A5-8D03-7C6911B26314}" type="presParOf" srcId="{0E8CF052-C568-466E-ADC4-2A2C575AF7D1}" destId="{FF130A35-624C-48A7-9227-2CAD92E9BA8C}" srcOrd="24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4B24F8-42A3-4B0E-8830-E4E1DD16269F}" type="doc">
      <dgm:prSet loTypeId="urn:microsoft.com/office/officeart/2008/layout/LinedList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5EE630-C31B-4E87-9E00-6AE7FA451F5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900" dirty="0">
              <a:latin typeface="Montserrat"/>
            </a:rPr>
            <a:t>Training Videos and materials covering all Cerillo tools and software</a:t>
          </a:r>
        </a:p>
      </dgm:t>
    </dgm:pt>
    <dgm:pt modelId="{DE03C3A5-056A-4955-8FAA-2329BCD7CA21}" type="parTrans" cxnId="{54D4AD82-AF4F-44A9-A744-81DEF6F13805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D8046743-245E-479D-A4C2-DEEA4FB156BB}" type="sibTrans" cxnId="{54D4AD82-AF4F-44A9-A744-81DEF6F13805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47DC730C-B0AC-4BD1-BBF1-9EFC1C90BE66}">
      <dgm:prSet custT="1"/>
      <dgm:spPr/>
      <dgm:t>
        <a:bodyPr/>
        <a:lstStyle/>
        <a:p>
          <a:r>
            <a:rPr lang="en-US" sz="900" dirty="0">
              <a:latin typeface="Montserrat"/>
            </a:rPr>
            <a:t>Application-specific use cases (e.g., anaerobic research, phage-microbe co-culture)</a:t>
          </a:r>
        </a:p>
      </dgm:t>
    </dgm:pt>
    <dgm:pt modelId="{BDFFC6E6-5B0E-4764-904B-3BF1BACE9DDF}" type="parTrans" cxnId="{088063E6-024B-4769-B095-1A26490BA774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500E6FD0-DA32-4C0B-AF82-1B9372EDA878}" type="sibTrans" cxnId="{088063E6-024B-4769-B095-1A26490BA774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2DABD462-6C2F-4D23-A794-2ABF6F9400DB}">
      <dgm:prSet custT="1"/>
      <dgm:spPr/>
      <dgm:t>
        <a:bodyPr/>
        <a:lstStyle/>
        <a:p>
          <a:r>
            <a:rPr lang="en-US" sz="900" b="1" dirty="0">
              <a:latin typeface="Montserrat"/>
            </a:rPr>
            <a:t>Sales Enablement Tools</a:t>
          </a:r>
          <a:endParaRPr lang="en-US" sz="900" dirty="0">
            <a:latin typeface="Montserrat"/>
          </a:endParaRPr>
        </a:p>
      </dgm:t>
    </dgm:pt>
    <dgm:pt modelId="{501C6940-AC54-47DA-B568-4177383BF240}" type="parTrans" cxnId="{5DC70C92-C128-4C9A-A9F1-1888591D1BDD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2ACD173F-EC44-4B42-93A8-D519357CB2F1}" type="sibTrans" cxnId="{5DC70C92-C128-4C9A-A9F1-1888591D1BDD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31B10B82-ECD9-4777-B68E-26FBD02239E7}">
      <dgm:prSet custT="1"/>
      <dgm:spPr/>
      <dgm:t>
        <a:bodyPr/>
        <a:lstStyle/>
        <a:p>
          <a:r>
            <a:rPr lang="en-US" sz="900" dirty="0">
              <a:latin typeface="Montserrat"/>
            </a:rPr>
            <a:t>Product brochures and technical data sheets</a:t>
          </a:r>
        </a:p>
      </dgm:t>
    </dgm:pt>
    <dgm:pt modelId="{07356FEF-F1B5-4FCE-A967-AF7A0544B6FA}" type="parTrans" cxnId="{9D24D781-5076-4094-9691-4ADCB72A31A0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9803CA60-91E9-4AA8-A96E-F76C4E6883D3}" type="sibTrans" cxnId="{9D24D781-5076-4094-9691-4ADCB72A31A0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9B5247AE-8ECE-4CC0-9EEC-C8E5A05B51B9}">
      <dgm:prSet custT="1"/>
      <dgm:spPr/>
      <dgm:t>
        <a:bodyPr/>
        <a:lstStyle/>
        <a:p>
          <a:r>
            <a:rPr lang="en-US" sz="900" dirty="0">
              <a:latin typeface="Montserrat"/>
            </a:rPr>
            <a:t>Slide decks and demo videos</a:t>
          </a:r>
        </a:p>
      </dgm:t>
    </dgm:pt>
    <dgm:pt modelId="{77CB3CEE-EBBF-4CE8-A8FF-A1BDED4727D0}" type="parTrans" cxnId="{B7CBD095-78B7-4DC8-86D8-466F65FDEB4B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506AA380-A6D6-4BC4-A808-DA8B0FCDB42C}" type="sibTrans" cxnId="{B7CBD095-78B7-4DC8-86D8-466F65FDEB4B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59352664-62F4-4DE3-90B0-8D80ABE2E093}">
      <dgm:prSet custT="1"/>
      <dgm:spPr/>
      <dgm:t>
        <a:bodyPr/>
        <a:lstStyle/>
        <a:p>
          <a:r>
            <a:rPr lang="en-US" sz="900" b="1" dirty="0">
              <a:latin typeface="Montserrat"/>
            </a:rPr>
            <a:t>Marketing Support</a:t>
          </a:r>
          <a:endParaRPr lang="en-US" sz="900" dirty="0">
            <a:latin typeface="Montserrat"/>
          </a:endParaRPr>
        </a:p>
      </dgm:t>
    </dgm:pt>
    <dgm:pt modelId="{F18724B1-135C-4A51-A9CF-7C1239300922}" type="parTrans" cxnId="{920EC9D6-D075-4EA2-A915-E41694968A8A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A4EF69BD-20E9-4AE0-84CA-898227736754}" type="sibTrans" cxnId="{920EC9D6-D075-4EA2-A915-E41694968A8A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711A744C-BFF5-46F0-BC9F-7BC8C5EDD017}">
      <dgm:prSet custT="1"/>
      <dgm:spPr/>
      <dgm:t>
        <a:bodyPr/>
        <a:lstStyle/>
        <a:p>
          <a:r>
            <a:rPr lang="en-US" sz="900" dirty="0">
              <a:latin typeface="Montserrat"/>
            </a:rPr>
            <a:t>Collateral</a:t>
          </a:r>
        </a:p>
      </dgm:t>
    </dgm:pt>
    <dgm:pt modelId="{CD6F50AA-DDE7-4C76-B67D-0AEAB12BC79A}" type="parTrans" cxnId="{E2CFFF89-47D4-431A-9CE7-67B8E5F1BE22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9F722A3F-915E-49BA-BFAD-FDE1A755FF58}" type="sibTrans" cxnId="{E2CFFF89-47D4-431A-9CE7-67B8E5F1BE22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4520C5C2-9B07-4A2B-AE66-17CF5FCE1063}">
      <dgm:prSet custT="1"/>
      <dgm:spPr/>
      <dgm:t>
        <a:bodyPr/>
        <a:lstStyle/>
        <a:p>
          <a:r>
            <a:rPr lang="en-US" sz="900" dirty="0">
              <a:latin typeface="Montserrat"/>
            </a:rPr>
            <a:t>Campaigns and lead generation assets</a:t>
          </a:r>
        </a:p>
      </dgm:t>
    </dgm:pt>
    <dgm:pt modelId="{D1736BF3-FE39-4705-AFC8-4B41E7911A5C}" type="parTrans" cxnId="{D4F16DC3-7D7F-44A6-BEE5-CC36F6151DC2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81E8E750-697F-4740-8025-41B534FF13D5}" type="sibTrans" cxnId="{D4F16DC3-7D7F-44A6-BEE5-CC36F6151DC2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70E63DC7-D76F-4FFE-9ECA-842C726151C5}">
      <dgm:prSet custT="1"/>
      <dgm:spPr/>
      <dgm:t>
        <a:bodyPr/>
        <a:lstStyle/>
        <a:p>
          <a:r>
            <a:rPr lang="en-US" sz="900" dirty="0">
              <a:latin typeface="Montserrat"/>
            </a:rPr>
            <a:t>Access to case studies and customer testimonials</a:t>
          </a:r>
        </a:p>
      </dgm:t>
    </dgm:pt>
    <dgm:pt modelId="{3C10CCF2-582B-4F7E-8D67-3D132472A53F}" type="parTrans" cxnId="{E582381D-23DB-426C-8E64-243D89BA8F79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24BDF34A-1EBC-417C-81A9-C208E76D59AA}" type="sibTrans" cxnId="{E582381D-23DB-426C-8E64-243D89BA8F79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7D28999E-B8AB-4A5E-A30F-BCAFBA6FFAEC}">
      <dgm:prSet custT="1"/>
      <dgm:spPr/>
      <dgm:t>
        <a:bodyPr/>
        <a:lstStyle/>
        <a:p>
          <a:r>
            <a:rPr lang="en-US" sz="900" b="1" dirty="0">
              <a:latin typeface="Montserrat"/>
            </a:rPr>
            <a:t>Technical Support</a:t>
          </a:r>
          <a:endParaRPr lang="en-US" sz="900" dirty="0">
            <a:latin typeface="Montserrat"/>
          </a:endParaRPr>
        </a:p>
      </dgm:t>
    </dgm:pt>
    <dgm:pt modelId="{2969A33D-22AC-4715-8D11-641282AC7E7C}" type="parTrans" cxnId="{C223F634-1C1E-4EEC-942E-D4B084E9D298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71ED4522-DBD7-4066-AAC8-B1BFEDCD0A90}" type="sibTrans" cxnId="{C223F634-1C1E-4EEC-942E-D4B084E9D298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C3D3FB4B-4DEB-4959-8004-732B281A2327}">
      <dgm:prSet custT="1"/>
      <dgm:spPr/>
      <dgm:t>
        <a:bodyPr/>
        <a:lstStyle/>
        <a:p>
          <a:r>
            <a:rPr lang="en-US" sz="900" dirty="0">
              <a:latin typeface="Montserrat"/>
            </a:rPr>
            <a:t>Setup and troubleshooting assistance</a:t>
          </a:r>
        </a:p>
      </dgm:t>
    </dgm:pt>
    <dgm:pt modelId="{68072700-44F5-49E8-BE50-67057355AFC4}" type="parTrans" cxnId="{FF8B1D4D-AECA-4A70-9478-19D4B933F097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2A37C6CA-0274-4DF4-B068-41D82487B434}" type="sibTrans" cxnId="{FF8B1D4D-AECA-4A70-9478-19D4B933F097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6B2E2DA9-10BB-4317-B62C-0120555A50AA}">
      <dgm:prSet custT="1"/>
      <dgm:spPr/>
      <dgm:t>
        <a:bodyPr/>
        <a:lstStyle/>
        <a:p>
          <a:r>
            <a:rPr lang="en-US" sz="900" b="1" dirty="0">
              <a:latin typeface="Montserrat"/>
            </a:rPr>
            <a:t>Demo Field Kit</a:t>
          </a:r>
          <a:endParaRPr lang="en-US" sz="900" dirty="0">
            <a:latin typeface="Montserrat"/>
          </a:endParaRPr>
        </a:p>
      </dgm:t>
    </dgm:pt>
    <dgm:pt modelId="{E7DD5864-02CD-49A1-BC91-833C065692C9}" type="parTrans" cxnId="{D2F06EE7-940F-41C8-87DB-676F4D95726D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9C9647B8-E876-461F-8E96-1878AFE79562}" type="sibTrans" cxnId="{D2F06EE7-940F-41C8-87DB-676F4D95726D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EFD26C08-BF10-4AAC-9057-3B903F508455}">
      <dgm:prSet custT="1"/>
      <dgm:spPr/>
      <dgm:t>
        <a:bodyPr/>
        <a:lstStyle/>
        <a:p>
          <a:r>
            <a:rPr lang="en-US" sz="900" dirty="0">
              <a:latin typeface="Montserrat"/>
            </a:rPr>
            <a:t>Access systems for customer demonstrations</a:t>
          </a:r>
        </a:p>
      </dgm:t>
    </dgm:pt>
    <dgm:pt modelId="{2AE1EFDE-77BB-4151-A1CC-56416DD77ADD}" type="parTrans" cxnId="{5A01014E-FBCC-4D99-880F-1A4C61A84B00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C5CCBDBA-F9C6-45BA-BC2F-409B7BCBEF4E}" type="sibTrans" cxnId="{5A01014E-FBCC-4D99-880F-1A4C61A84B00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80169F22-58EF-4097-8C5D-B0A6E592BC80}">
      <dgm:prSet custT="1"/>
      <dgm:spPr/>
      <dgm:t>
        <a:bodyPr/>
        <a:lstStyle/>
        <a:p>
          <a:r>
            <a:rPr lang="en-US" sz="900" b="1" dirty="0">
              <a:latin typeface="Montserrat"/>
            </a:rPr>
            <a:t>Territory &amp; Account Strategy</a:t>
          </a:r>
          <a:endParaRPr lang="en-US" sz="900" dirty="0">
            <a:latin typeface="Montserrat"/>
          </a:endParaRPr>
        </a:p>
      </dgm:t>
    </dgm:pt>
    <dgm:pt modelId="{A178CECE-381E-461A-BDBA-0A5759E6345A}" type="parTrans" cxnId="{A2DC02D9-9278-4076-8126-FF86910A9CFF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D84896E1-FA06-4C0B-B5EA-A6394F736410}" type="sibTrans" cxnId="{A2DC02D9-9278-4076-8126-FF86910A9CFF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53DA987A-30A9-4D3C-A934-CAC28F7038DF}">
      <dgm:prSet custT="1"/>
      <dgm:spPr/>
      <dgm:t>
        <a:bodyPr/>
        <a:lstStyle/>
        <a:p>
          <a:r>
            <a:rPr lang="en-US" sz="900" dirty="0">
              <a:latin typeface="Montserrat"/>
            </a:rPr>
            <a:t>Shared pipeline reviews and sales planning</a:t>
          </a:r>
        </a:p>
      </dgm:t>
    </dgm:pt>
    <dgm:pt modelId="{2EEFE045-8EBB-4491-976B-106682408543}" type="parTrans" cxnId="{8A8FFD87-7228-4C5D-B72D-507A0783F039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15996C21-839F-4C00-8122-364359702F92}" type="sibTrans" cxnId="{8A8FFD87-7228-4C5D-B72D-507A0783F039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CEA81FFC-3EFB-460B-969E-2222ACBA0009}">
      <dgm:prSet custT="1"/>
      <dgm:spPr/>
      <dgm:t>
        <a:bodyPr/>
        <a:lstStyle/>
        <a:p>
          <a:r>
            <a:rPr lang="en-US" sz="900" dirty="0">
              <a:latin typeface="Montserrat"/>
            </a:rPr>
            <a:t>Pricing strategy guidance</a:t>
          </a:r>
        </a:p>
      </dgm:t>
    </dgm:pt>
    <dgm:pt modelId="{0641F68D-72CB-4CEB-93BA-707C7BBA566E}" type="parTrans" cxnId="{DBE804D5-09A5-4233-8AF0-79150B67459F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788B5898-0B36-44FE-8CFB-D489F7B82F23}" type="sibTrans" cxnId="{DBE804D5-09A5-4233-8AF0-79150B67459F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B6AF76DC-A6AE-41CC-8E95-BB88A7F7E8BA}">
      <dgm:prSet custT="1"/>
      <dgm:spPr>
        <a:noFill/>
      </dgm:spPr>
      <dgm:t>
        <a:bodyPr/>
        <a:lstStyle/>
        <a:p>
          <a:r>
            <a:rPr lang="en-US" sz="900" dirty="0">
              <a:latin typeface="Montserrat"/>
            </a:rPr>
            <a:t>Product update briefings</a:t>
          </a:r>
        </a:p>
      </dgm:t>
    </dgm:pt>
    <dgm:pt modelId="{01907620-8D39-41AB-8A10-1D4BFDF35800}" type="parTrans" cxnId="{01450281-482E-4EC3-8920-B2C19432B790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2F95B5E6-368C-4107-8CF3-4E911CA917C4}" type="sibTrans" cxnId="{01450281-482E-4EC3-8920-B2C19432B790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30A532FF-E6B0-4ABB-8226-9FF47683C304}">
      <dgm:prSet custT="1"/>
      <dgm:spPr>
        <a:noFill/>
      </dgm:spPr>
      <dgm:t>
        <a:bodyPr/>
        <a:lstStyle/>
        <a:p>
          <a:r>
            <a:rPr lang="en-US" sz="900" dirty="0">
              <a:latin typeface="Montserrat"/>
            </a:rPr>
            <a:t>Application training as new features or tools launch</a:t>
          </a:r>
        </a:p>
      </dgm:t>
    </dgm:pt>
    <dgm:pt modelId="{52955E05-21BE-42AD-897D-01052222F422}" type="parTrans" cxnId="{960B069F-7F90-4A05-BA85-A24B001C2A23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A3F2D658-8285-49C0-BF45-9D4E7977E5A9}" type="sibTrans" cxnId="{960B069F-7F90-4A05-BA85-A24B001C2A23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0C2FAB20-4C9B-4211-87CE-62CADE136ACC}">
      <dgm:prSet phldrT="[Text]" custT="1"/>
      <dgm:spPr/>
      <dgm:t>
        <a:bodyPr/>
        <a:lstStyle/>
        <a:p>
          <a:r>
            <a:rPr lang="en-US" sz="900" b="1" dirty="0">
              <a:latin typeface="Montserrat"/>
            </a:rPr>
            <a:t>Product Training</a:t>
          </a:r>
          <a:endParaRPr lang="en-US" sz="900" dirty="0">
            <a:latin typeface="Montserrat"/>
          </a:endParaRPr>
        </a:p>
      </dgm:t>
    </dgm:pt>
    <dgm:pt modelId="{01629F23-ED74-4508-8CDF-0C0AAF0C6162}" type="parTrans" cxnId="{C30C8C63-B49F-4619-B3E6-9BE8047C8F1D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5AB4D107-9DDE-4E7E-A2D3-986332EE9ACD}" type="sibTrans" cxnId="{C30C8C63-B49F-4619-B3E6-9BE8047C8F1D}">
      <dgm:prSet/>
      <dgm:spPr/>
      <dgm:t>
        <a:bodyPr/>
        <a:lstStyle/>
        <a:p>
          <a:endParaRPr lang="en-US">
            <a:latin typeface="Montserrat"/>
          </a:endParaRPr>
        </a:p>
      </dgm:t>
    </dgm:pt>
    <dgm:pt modelId="{F7ADFC97-0FB4-4A5D-BE81-D2E49706B0D9}">
      <dgm:prSet custT="1"/>
      <dgm:spPr/>
      <dgm:t>
        <a:bodyPr/>
        <a:lstStyle/>
        <a:p>
          <a:r>
            <a:rPr lang="en-US" sz="900" b="1" dirty="0">
              <a:latin typeface="Montserrat"/>
            </a:rPr>
            <a:t>Ongoing Education</a:t>
          </a:r>
          <a:endParaRPr lang="en-US" sz="900" dirty="0">
            <a:latin typeface="Montserrat"/>
          </a:endParaRPr>
        </a:p>
      </dgm:t>
    </dgm:pt>
    <dgm:pt modelId="{35356308-C0B7-40F1-892E-15B62AEF9FAB}" type="parTrans" cxnId="{03DF8D27-3217-4475-97F0-69D1479444E8}">
      <dgm:prSet/>
      <dgm:spPr/>
      <dgm:t>
        <a:bodyPr/>
        <a:lstStyle/>
        <a:p>
          <a:endParaRPr lang="en-US"/>
        </a:p>
      </dgm:t>
    </dgm:pt>
    <dgm:pt modelId="{D4B56CC5-F5CF-40D9-81A9-ED29520E5787}" type="sibTrans" cxnId="{03DF8D27-3217-4475-97F0-69D1479444E8}">
      <dgm:prSet/>
      <dgm:spPr/>
      <dgm:t>
        <a:bodyPr/>
        <a:lstStyle/>
        <a:p>
          <a:endParaRPr lang="en-US"/>
        </a:p>
      </dgm:t>
    </dgm:pt>
    <dgm:pt modelId="{1233B0E5-1C40-4A68-9031-51DE69D470C4}" type="pres">
      <dgm:prSet presAssocID="{774B24F8-42A3-4B0E-8830-E4E1DD16269F}" presName="vert0" presStyleCnt="0">
        <dgm:presLayoutVars>
          <dgm:dir/>
          <dgm:animOne val="branch"/>
          <dgm:animLvl val="lvl"/>
        </dgm:presLayoutVars>
      </dgm:prSet>
      <dgm:spPr/>
    </dgm:pt>
    <dgm:pt modelId="{F0EF9954-1175-4052-8EBD-FFEC7372F267}" type="pres">
      <dgm:prSet presAssocID="{0C2FAB20-4C9B-4211-87CE-62CADE136ACC}" presName="thickLine" presStyleLbl="alignNode1" presStyleIdx="0" presStyleCnt="7"/>
      <dgm:spPr/>
    </dgm:pt>
    <dgm:pt modelId="{B2F01D53-5AF8-4EE2-9684-CA486B1351F6}" type="pres">
      <dgm:prSet presAssocID="{0C2FAB20-4C9B-4211-87CE-62CADE136ACC}" presName="horz1" presStyleCnt="0"/>
      <dgm:spPr/>
    </dgm:pt>
    <dgm:pt modelId="{2857EC1F-9075-4D17-BB17-B7793B1CB298}" type="pres">
      <dgm:prSet presAssocID="{0C2FAB20-4C9B-4211-87CE-62CADE136ACC}" presName="tx1" presStyleLbl="revTx" presStyleIdx="0" presStyleCnt="20"/>
      <dgm:spPr/>
    </dgm:pt>
    <dgm:pt modelId="{249DFFB3-9A64-4B3C-A1F2-E50FA0E807A3}" type="pres">
      <dgm:prSet presAssocID="{0C2FAB20-4C9B-4211-87CE-62CADE136ACC}" presName="vert1" presStyleCnt="0"/>
      <dgm:spPr/>
    </dgm:pt>
    <dgm:pt modelId="{52930855-7B36-44F6-9770-24B1FA45DB97}" type="pres">
      <dgm:prSet presAssocID="{425EE630-C31B-4E87-9E00-6AE7FA451F53}" presName="vertSpace2a" presStyleCnt="0"/>
      <dgm:spPr/>
    </dgm:pt>
    <dgm:pt modelId="{8011FAC8-A1AE-4C6B-9281-0C2519BE0B27}" type="pres">
      <dgm:prSet presAssocID="{425EE630-C31B-4E87-9E00-6AE7FA451F53}" presName="horz2" presStyleCnt="0"/>
      <dgm:spPr/>
    </dgm:pt>
    <dgm:pt modelId="{FBA0B409-83D2-4331-9566-40754A1C29C1}" type="pres">
      <dgm:prSet presAssocID="{425EE630-C31B-4E87-9E00-6AE7FA451F53}" presName="horzSpace2" presStyleCnt="0"/>
      <dgm:spPr/>
    </dgm:pt>
    <dgm:pt modelId="{A1D8F6FF-D741-452C-B81E-B273F9C6E647}" type="pres">
      <dgm:prSet presAssocID="{425EE630-C31B-4E87-9E00-6AE7FA451F53}" presName="tx2" presStyleLbl="revTx" presStyleIdx="1" presStyleCnt="20"/>
      <dgm:spPr/>
    </dgm:pt>
    <dgm:pt modelId="{C7E0AD38-A62D-429A-85E8-5E3C74435F3C}" type="pres">
      <dgm:prSet presAssocID="{425EE630-C31B-4E87-9E00-6AE7FA451F53}" presName="vert2" presStyleCnt="0"/>
      <dgm:spPr/>
    </dgm:pt>
    <dgm:pt modelId="{32E2FAD3-65CB-4419-A848-8B1E44BE56A8}" type="pres">
      <dgm:prSet presAssocID="{425EE630-C31B-4E87-9E00-6AE7FA451F53}" presName="thinLine2b" presStyleLbl="callout" presStyleIdx="0" presStyleCnt="13"/>
      <dgm:spPr/>
    </dgm:pt>
    <dgm:pt modelId="{742C817F-ABDC-4CE0-8FDB-E159700BA199}" type="pres">
      <dgm:prSet presAssocID="{425EE630-C31B-4E87-9E00-6AE7FA451F53}" presName="vertSpace2b" presStyleCnt="0"/>
      <dgm:spPr/>
    </dgm:pt>
    <dgm:pt modelId="{6140ECE8-8DA2-43A3-A9E2-AC62B31E9C51}" type="pres">
      <dgm:prSet presAssocID="{47DC730C-B0AC-4BD1-BBF1-9EFC1C90BE66}" presName="horz2" presStyleCnt="0"/>
      <dgm:spPr/>
    </dgm:pt>
    <dgm:pt modelId="{4DC5ACFC-E843-477F-9614-0399BD0FE23E}" type="pres">
      <dgm:prSet presAssocID="{47DC730C-B0AC-4BD1-BBF1-9EFC1C90BE66}" presName="horzSpace2" presStyleCnt="0"/>
      <dgm:spPr/>
    </dgm:pt>
    <dgm:pt modelId="{BC66FEFD-97CC-4889-9B89-8E65345BF4B1}" type="pres">
      <dgm:prSet presAssocID="{47DC730C-B0AC-4BD1-BBF1-9EFC1C90BE66}" presName="tx2" presStyleLbl="revTx" presStyleIdx="2" presStyleCnt="20"/>
      <dgm:spPr/>
    </dgm:pt>
    <dgm:pt modelId="{CC0B7AD9-7560-4AEE-BB3C-CE80ED34F5C0}" type="pres">
      <dgm:prSet presAssocID="{47DC730C-B0AC-4BD1-BBF1-9EFC1C90BE66}" presName="vert2" presStyleCnt="0"/>
      <dgm:spPr/>
    </dgm:pt>
    <dgm:pt modelId="{72C27281-5D54-4421-A97C-CD5535CB0DBC}" type="pres">
      <dgm:prSet presAssocID="{47DC730C-B0AC-4BD1-BBF1-9EFC1C90BE66}" presName="thinLine2b" presStyleLbl="callout" presStyleIdx="1" presStyleCnt="13"/>
      <dgm:spPr/>
    </dgm:pt>
    <dgm:pt modelId="{D268B6F8-7F79-43F1-98DC-EF4EA53CA35E}" type="pres">
      <dgm:prSet presAssocID="{47DC730C-B0AC-4BD1-BBF1-9EFC1C90BE66}" presName="vertSpace2b" presStyleCnt="0"/>
      <dgm:spPr/>
    </dgm:pt>
    <dgm:pt modelId="{54457992-FFC7-40A0-BC57-E18E4BEB2F7C}" type="pres">
      <dgm:prSet presAssocID="{2DABD462-6C2F-4D23-A794-2ABF6F9400DB}" presName="thickLine" presStyleLbl="alignNode1" presStyleIdx="1" presStyleCnt="7"/>
      <dgm:spPr/>
    </dgm:pt>
    <dgm:pt modelId="{BA3C3C8B-2EDE-426A-A334-96B3A4C3ECFD}" type="pres">
      <dgm:prSet presAssocID="{2DABD462-6C2F-4D23-A794-2ABF6F9400DB}" presName="horz1" presStyleCnt="0"/>
      <dgm:spPr/>
    </dgm:pt>
    <dgm:pt modelId="{3DE809E0-894A-4BCC-8046-8823A117EFC6}" type="pres">
      <dgm:prSet presAssocID="{2DABD462-6C2F-4D23-A794-2ABF6F9400DB}" presName="tx1" presStyleLbl="revTx" presStyleIdx="3" presStyleCnt="20"/>
      <dgm:spPr/>
    </dgm:pt>
    <dgm:pt modelId="{6F2F46A3-3066-4BE6-B466-1279E19E6ACA}" type="pres">
      <dgm:prSet presAssocID="{2DABD462-6C2F-4D23-A794-2ABF6F9400DB}" presName="vert1" presStyleCnt="0"/>
      <dgm:spPr/>
    </dgm:pt>
    <dgm:pt modelId="{AA39B6CB-84C7-4F47-A54D-6BAD68CCDE60}" type="pres">
      <dgm:prSet presAssocID="{31B10B82-ECD9-4777-B68E-26FBD02239E7}" presName="vertSpace2a" presStyleCnt="0"/>
      <dgm:spPr/>
    </dgm:pt>
    <dgm:pt modelId="{445E091F-2484-4BBA-829F-35EDA8D08A78}" type="pres">
      <dgm:prSet presAssocID="{31B10B82-ECD9-4777-B68E-26FBD02239E7}" presName="horz2" presStyleCnt="0"/>
      <dgm:spPr/>
    </dgm:pt>
    <dgm:pt modelId="{46DC2078-876A-488D-A6AA-2724B41EA1E3}" type="pres">
      <dgm:prSet presAssocID="{31B10B82-ECD9-4777-B68E-26FBD02239E7}" presName="horzSpace2" presStyleCnt="0"/>
      <dgm:spPr/>
    </dgm:pt>
    <dgm:pt modelId="{4A8B831D-282B-4EC8-8C53-1E548466516E}" type="pres">
      <dgm:prSet presAssocID="{31B10B82-ECD9-4777-B68E-26FBD02239E7}" presName="tx2" presStyleLbl="revTx" presStyleIdx="4" presStyleCnt="20"/>
      <dgm:spPr/>
    </dgm:pt>
    <dgm:pt modelId="{BD41EEAE-92CB-4C6B-87BD-13BF4A93B952}" type="pres">
      <dgm:prSet presAssocID="{31B10B82-ECD9-4777-B68E-26FBD02239E7}" presName="vert2" presStyleCnt="0"/>
      <dgm:spPr/>
    </dgm:pt>
    <dgm:pt modelId="{0F850616-A032-4384-8F80-E91627740C84}" type="pres">
      <dgm:prSet presAssocID="{31B10B82-ECD9-4777-B68E-26FBD02239E7}" presName="thinLine2b" presStyleLbl="callout" presStyleIdx="2" presStyleCnt="13"/>
      <dgm:spPr/>
    </dgm:pt>
    <dgm:pt modelId="{DC4C1293-E6EC-4CF6-A031-2D6948B564F2}" type="pres">
      <dgm:prSet presAssocID="{31B10B82-ECD9-4777-B68E-26FBD02239E7}" presName="vertSpace2b" presStyleCnt="0"/>
      <dgm:spPr/>
    </dgm:pt>
    <dgm:pt modelId="{7536DEB5-2B21-4D7B-87F4-6994E43863B1}" type="pres">
      <dgm:prSet presAssocID="{9B5247AE-8ECE-4CC0-9EEC-C8E5A05B51B9}" presName="horz2" presStyleCnt="0"/>
      <dgm:spPr/>
    </dgm:pt>
    <dgm:pt modelId="{83DA14FB-D2EC-4AEB-98F6-71EA65FB5FA1}" type="pres">
      <dgm:prSet presAssocID="{9B5247AE-8ECE-4CC0-9EEC-C8E5A05B51B9}" presName="horzSpace2" presStyleCnt="0"/>
      <dgm:spPr/>
    </dgm:pt>
    <dgm:pt modelId="{7E98B293-BC93-43E4-9087-A7E43E3F18D1}" type="pres">
      <dgm:prSet presAssocID="{9B5247AE-8ECE-4CC0-9EEC-C8E5A05B51B9}" presName="tx2" presStyleLbl="revTx" presStyleIdx="5" presStyleCnt="20"/>
      <dgm:spPr/>
    </dgm:pt>
    <dgm:pt modelId="{EB8F5E25-74B4-4A4A-AF71-406E1F7B02D1}" type="pres">
      <dgm:prSet presAssocID="{9B5247AE-8ECE-4CC0-9EEC-C8E5A05B51B9}" presName="vert2" presStyleCnt="0"/>
      <dgm:spPr/>
    </dgm:pt>
    <dgm:pt modelId="{73623883-8BB4-4037-A291-CEC2C1C03FB9}" type="pres">
      <dgm:prSet presAssocID="{9B5247AE-8ECE-4CC0-9EEC-C8E5A05B51B9}" presName="thinLine2b" presStyleLbl="callout" presStyleIdx="3" presStyleCnt="13"/>
      <dgm:spPr/>
    </dgm:pt>
    <dgm:pt modelId="{A07A22E5-8F86-4645-AAD1-33153343DDC5}" type="pres">
      <dgm:prSet presAssocID="{9B5247AE-8ECE-4CC0-9EEC-C8E5A05B51B9}" presName="vertSpace2b" presStyleCnt="0"/>
      <dgm:spPr/>
    </dgm:pt>
    <dgm:pt modelId="{395207FF-8BDE-4E42-8438-5522663EA3BA}" type="pres">
      <dgm:prSet presAssocID="{59352664-62F4-4DE3-90B0-8D80ABE2E093}" presName="thickLine" presStyleLbl="alignNode1" presStyleIdx="2" presStyleCnt="7"/>
      <dgm:spPr/>
    </dgm:pt>
    <dgm:pt modelId="{565B6324-6112-4480-8D75-5CBE87CC130F}" type="pres">
      <dgm:prSet presAssocID="{59352664-62F4-4DE3-90B0-8D80ABE2E093}" presName="horz1" presStyleCnt="0"/>
      <dgm:spPr/>
    </dgm:pt>
    <dgm:pt modelId="{693E995C-2CA9-40A3-8015-52677256143E}" type="pres">
      <dgm:prSet presAssocID="{59352664-62F4-4DE3-90B0-8D80ABE2E093}" presName="tx1" presStyleLbl="revTx" presStyleIdx="6" presStyleCnt="20"/>
      <dgm:spPr/>
    </dgm:pt>
    <dgm:pt modelId="{063AE5EC-DCFE-40EF-A810-5C3CCE934455}" type="pres">
      <dgm:prSet presAssocID="{59352664-62F4-4DE3-90B0-8D80ABE2E093}" presName="vert1" presStyleCnt="0"/>
      <dgm:spPr/>
    </dgm:pt>
    <dgm:pt modelId="{9B967767-D546-4379-8A97-3A157E4C06A8}" type="pres">
      <dgm:prSet presAssocID="{711A744C-BFF5-46F0-BC9F-7BC8C5EDD017}" presName="vertSpace2a" presStyleCnt="0"/>
      <dgm:spPr/>
    </dgm:pt>
    <dgm:pt modelId="{428D9FFD-61A3-419B-8ED7-449B3CB83609}" type="pres">
      <dgm:prSet presAssocID="{711A744C-BFF5-46F0-BC9F-7BC8C5EDD017}" presName="horz2" presStyleCnt="0"/>
      <dgm:spPr/>
    </dgm:pt>
    <dgm:pt modelId="{628DA4E4-D0CA-4CD1-9C4F-EE5F7B7D2F8A}" type="pres">
      <dgm:prSet presAssocID="{711A744C-BFF5-46F0-BC9F-7BC8C5EDD017}" presName="horzSpace2" presStyleCnt="0"/>
      <dgm:spPr/>
    </dgm:pt>
    <dgm:pt modelId="{6CC9B4FA-3951-432D-96CA-5BF1F01EE444}" type="pres">
      <dgm:prSet presAssocID="{711A744C-BFF5-46F0-BC9F-7BC8C5EDD017}" presName="tx2" presStyleLbl="revTx" presStyleIdx="7" presStyleCnt="20"/>
      <dgm:spPr/>
    </dgm:pt>
    <dgm:pt modelId="{7DB87A6B-DAB9-4EB3-B8DC-22516E7598C1}" type="pres">
      <dgm:prSet presAssocID="{711A744C-BFF5-46F0-BC9F-7BC8C5EDD017}" presName="vert2" presStyleCnt="0"/>
      <dgm:spPr/>
    </dgm:pt>
    <dgm:pt modelId="{364E9B5C-73AA-48AD-8ADE-8C3650DBED2C}" type="pres">
      <dgm:prSet presAssocID="{711A744C-BFF5-46F0-BC9F-7BC8C5EDD017}" presName="thinLine2b" presStyleLbl="callout" presStyleIdx="4" presStyleCnt="13"/>
      <dgm:spPr/>
    </dgm:pt>
    <dgm:pt modelId="{42AFFDA3-CDB8-4EC6-BCC8-A36C6B2E8A30}" type="pres">
      <dgm:prSet presAssocID="{711A744C-BFF5-46F0-BC9F-7BC8C5EDD017}" presName="vertSpace2b" presStyleCnt="0"/>
      <dgm:spPr/>
    </dgm:pt>
    <dgm:pt modelId="{385B2C9A-7381-49F2-A8AB-F732522972F6}" type="pres">
      <dgm:prSet presAssocID="{4520C5C2-9B07-4A2B-AE66-17CF5FCE1063}" presName="horz2" presStyleCnt="0"/>
      <dgm:spPr/>
    </dgm:pt>
    <dgm:pt modelId="{D0E400E1-199B-491A-BCF3-089A41E4513D}" type="pres">
      <dgm:prSet presAssocID="{4520C5C2-9B07-4A2B-AE66-17CF5FCE1063}" presName="horzSpace2" presStyleCnt="0"/>
      <dgm:spPr/>
    </dgm:pt>
    <dgm:pt modelId="{677960E4-10E8-4F7B-B439-38CD01C86B31}" type="pres">
      <dgm:prSet presAssocID="{4520C5C2-9B07-4A2B-AE66-17CF5FCE1063}" presName="tx2" presStyleLbl="revTx" presStyleIdx="8" presStyleCnt="20"/>
      <dgm:spPr/>
    </dgm:pt>
    <dgm:pt modelId="{B0F4F3DF-EDF7-42EB-84D8-3E822B19A24F}" type="pres">
      <dgm:prSet presAssocID="{4520C5C2-9B07-4A2B-AE66-17CF5FCE1063}" presName="vert2" presStyleCnt="0"/>
      <dgm:spPr/>
    </dgm:pt>
    <dgm:pt modelId="{00887C04-2D32-4561-AB9C-C4BA2D295405}" type="pres">
      <dgm:prSet presAssocID="{4520C5C2-9B07-4A2B-AE66-17CF5FCE1063}" presName="thinLine2b" presStyleLbl="callout" presStyleIdx="5" presStyleCnt="13"/>
      <dgm:spPr/>
    </dgm:pt>
    <dgm:pt modelId="{E3D1E02A-50FA-424E-AA54-9E75CEB70370}" type="pres">
      <dgm:prSet presAssocID="{4520C5C2-9B07-4A2B-AE66-17CF5FCE1063}" presName="vertSpace2b" presStyleCnt="0"/>
      <dgm:spPr/>
    </dgm:pt>
    <dgm:pt modelId="{33CEA01F-5B89-4620-B87E-C23799828D82}" type="pres">
      <dgm:prSet presAssocID="{70E63DC7-D76F-4FFE-9ECA-842C726151C5}" presName="horz2" presStyleCnt="0"/>
      <dgm:spPr/>
    </dgm:pt>
    <dgm:pt modelId="{438965B0-F992-4FDE-98BC-6F385596AE9D}" type="pres">
      <dgm:prSet presAssocID="{70E63DC7-D76F-4FFE-9ECA-842C726151C5}" presName="horzSpace2" presStyleCnt="0"/>
      <dgm:spPr/>
    </dgm:pt>
    <dgm:pt modelId="{44AE220D-EED1-456E-AA31-A44370F4470B}" type="pres">
      <dgm:prSet presAssocID="{70E63DC7-D76F-4FFE-9ECA-842C726151C5}" presName="tx2" presStyleLbl="revTx" presStyleIdx="9" presStyleCnt="20"/>
      <dgm:spPr/>
    </dgm:pt>
    <dgm:pt modelId="{12AB15FB-CA92-4AED-9FD0-D119EF418200}" type="pres">
      <dgm:prSet presAssocID="{70E63DC7-D76F-4FFE-9ECA-842C726151C5}" presName="vert2" presStyleCnt="0"/>
      <dgm:spPr/>
    </dgm:pt>
    <dgm:pt modelId="{70529B84-C386-4834-A190-33955F0B1762}" type="pres">
      <dgm:prSet presAssocID="{70E63DC7-D76F-4FFE-9ECA-842C726151C5}" presName="thinLine2b" presStyleLbl="callout" presStyleIdx="6" presStyleCnt="13"/>
      <dgm:spPr/>
    </dgm:pt>
    <dgm:pt modelId="{44078D11-DDDB-4F32-9E9A-244EADCDBB31}" type="pres">
      <dgm:prSet presAssocID="{70E63DC7-D76F-4FFE-9ECA-842C726151C5}" presName="vertSpace2b" presStyleCnt="0"/>
      <dgm:spPr/>
    </dgm:pt>
    <dgm:pt modelId="{9E804379-76F4-4235-8974-C66194CB147E}" type="pres">
      <dgm:prSet presAssocID="{7D28999E-B8AB-4A5E-A30F-BCAFBA6FFAEC}" presName="thickLine" presStyleLbl="alignNode1" presStyleIdx="3" presStyleCnt="7"/>
      <dgm:spPr/>
    </dgm:pt>
    <dgm:pt modelId="{C5B3B940-C6D5-4014-A0D7-204C8309C2C9}" type="pres">
      <dgm:prSet presAssocID="{7D28999E-B8AB-4A5E-A30F-BCAFBA6FFAEC}" presName="horz1" presStyleCnt="0"/>
      <dgm:spPr/>
    </dgm:pt>
    <dgm:pt modelId="{7BC039E5-CA75-494B-8D13-A1FE4DD7EDD2}" type="pres">
      <dgm:prSet presAssocID="{7D28999E-B8AB-4A5E-A30F-BCAFBA6FFAEC}" presName="tx1" presStyleLbl="revTx" presStyleIdx="10" presStyleCnt="20"/>
      <dgm:spPr/>
    </dgm:pt>
    <dgm:pt modelId="{EAC9CF36-F6BF-4477-B601-FFA16FA71325}" type="pres">
      <dgm:prSet presAssocID="{7D28999E-B8AB-4A5E-A30F-BCAFBA6FFAEC}" presName="vert1" presStyleCnt="0"/>
      <dgm:spPr/>
    </dgm:pt>
    <dgm:pt modelId="{7DEC8421-10E3-47CA-99FF-2C83C9FF17D3}" type="pres">
      <dgm:prSet presAssocID="{C3D3FB4B-4DEB-4959-8004-732B281A2327}" presName="vertSpace2a" presStyleCnt="0"/>
      <dgm:spPr/>
    </dgm:pt>
    <dgm:pt modelId="{0EE4483A-E939-4D71-9B4A-DB6BB6E79306}" type="pres">
      <dgm:prSet presAssocID="{C3D3FB4B-4DEB-4959-8004-732B281A2327}" presName="horz2" presStyleCnt="0"/>
      <dgm:spPr/>
    </dgm:pt>
    <dgm:pt modelId="{5113D3CA-9184-4FE7-A21F-D5B058E9B465}" type="pres">
      <dgm:prSet presAssocID="{C3D3FB4B-4DEB-4959-8004-732B281A2327}" presName="horzSpace2" presStyleCnt="0"/>
      <dgm:spPr/>
    </dgm:pt>
    <dgm:pt modelId="{57BB4FF9-8C8E-496A-845E-2A265FC60655}" type="pres">
      <dgm:prSet presAssocID="{C3D3FB4B-4DEB-4959-8004-732B281A2327}" presName="tx2" presStyleLbl="revTx" presStyleIdx="11" presStyleCnt="20"/>
      <dgm:spPr/>
    </dgm:pt>
    <dgm:pt modelId="{4DBDCE01-2C6D-4780-B407-22140C75C356}" type="pres">
      <dgm:prSet presAssocID="{C3D3FB4B-4DEB-4959-8004-732B281A2327}" presName="vert2" presStyleCnt="0"/>
      <dgm:spPr/>
    </dgm:pt>
    <dgm:pt modelId="{BA7E5B0C-F0DC-4732-BCAC-5ECA9BE8013D}" type="pres">
      <dgm:prSet presAssocID="{C3D3FB4B-4DEB-4959-8004-732B281A2327}" presName="thinLine2b" presStyleLbl="callout" presStyleIdx="7" presStyleCnt="13"/>
      <dgm:spPr/>
    </dgm:pt>
    <dgm:pt modelId="{EF8AB8AE-7DBF-4052-879A-22A3FA343A58}" type="pres">
      <dgm:prSet presAssocID="{C3D3FB4B-4DEB-4959-8004-732B281A2327}" presName="vertSpace2b" presStyleCnt="0"/>
      <dgm:spPr/>
    </dgm:pt>
    <dgm:pt modelId="{6E294A2C-2920-431B-B3A9-6517C30A6906}" type="pres">
      <dgm:prSet presAssocID="{6B2E2DA9-10BB-4317-B62C-0120555A50AA}" presName="thickLine" presStyleLbl="alignNode1" presStyleIdx="4" presStyleCnt="7"/>
      <dgm:spPr/>
    </dgm:pt>
    <dgm:pt modelId="{9994AAD1-412A-4F28-85B9-7229F2375BF4}" type="pres">
      <dgm:prSet presAssocID="{6B2E2DA9-10BB-4317-B62C-0120555A50AA}" presName="horz1" presStyleCnt="0"/>
      <dgm:spPr/>
    </dgm:pt>
    <dgm:pt modelId="{A6936F8F-E38D-4092-99DF-E60BEDA7DAEA}" type="pres">
      <dgm:prSet presAssocID="{6B2E2DA9-10BB-4317-B62C-0120555A50AA}" presName="tx1" presStyleLbl="revTx" presStyleIdx="12" presStyleCnt="20" custScaleX="99420" custScaleY="26319"/>
      <dgm:spPr/>
    </dgm:pt>
    <dgm:pt modelId="{7DB7CC48-64E0-4A81-AF6C-B68C0379DD1C}" type="pres">
      <dgm:prSet presAssocID="{6B2E2DA9-10BB-4317-B62C-0120555A50AA}" presName="vert1" presStyleCnt="0"/>
      <dgm:spPr/>
    </dgm:pt>
    <dgm:pt modelId="{904D061E-F8F6-40A0-93D5-3766AA0930CC}" type="pres">
      <dgm:prSet presAssocID="{EFD26C08-BF10-4AAC-9057-3B903F508455}" presName="vertSpace2a" presStyleCnt="0"/>
      <dgm:spPr/>
    </dgm:pt>
    <dgm:pt modelId="{1A8E62EF-B753-40A6-B14F-F31913B6D70B}" type="pres">
      <dgm:prSet presAssocID="{EFD26C08-BF10-4AAC-9057-3B903F508455}" presName="horz2" presStyleCnt="0"/>
      <dgm:spPr/>
    </dgm:pt>
    <dgm:pt modelId="{2DCF6832-204B-4212-B938-C30D45A533A1}" type="pres">
      <dgm:prSet presAssocID="{EFD26C08-BF10-4AAC-9057-3B903F508455}" presName="horzSpace2" presStyleCnt="0"/>
      <dgm:spPr/>
    </dgm:pt>
    <dgm:pt modelId="{8652506B-DACD-43B7-8412-35886ECA0000}" type="pres">
      <dgm:prSet presAssocID="{EFD26C08-BF10-4AAC-9057-3B903F508455}" presName="tx2" presStyleLbl="revTx" presStyleIdx="13" presStyleCnt="20"/>
      <dgm:spPr/>
    </dgm:pt>
    <dgm:pt modelId="{58122F39-46F2-4538-B9A6-CF468F28DC68}" type="pres">
      <dgm:prSet presAssocID="{EFD26C08-BF10-4AAC-9057-3B903F508455}" presName="vert2" presStyleCnt="0"/>
      <dgm:spPr/>
    </dgm:pt>
    <dgm:pt modelId="{3853909C-E8DC-4A1C-9750-1A0255F1EB15}" type="pres">
      <dgm:prSet presAssocID="{EFD26C08-BF10-4AAC-9057-3B903F508455}" presName="thinLine2b" presStyleLbl="callout" presStyleIdx="8" presStyleCnt="13"/>
      <dgm:spPr/>
    </dgm:pt>
    <dgm:pt modelId="{78B2D918-5DD5-42D4-89F7-909321165C4D}" type="pres">
      <dgm:prSet presAssocID="{EFD26C08-BF10-4AAC-9057-3B903F508455}" presName="vertSpace2b" presStyleCnt="0"/>
      <dgm:spPr/>
    </dgm:pt>
    <dgm:pt modelId="{A20FCDC4-489E-4FC8-8BA4-38FDBCF70DCD}" type="pres">
      <dgm:prSet presAssocID="{80169F22-58EF-4097-8C5D-B0A6E592BC80}" presName="thickLine" presStyleLbl="alignNode1" presStyleIdx="5" presStyleCnt="7"/>
      <dgm:spPr/>
    </dgm:pt>
    <dgm:pt modelId="{23C7D581-A625-4D39-ABD1-9DEAC5F2A8D9}" type="pres">
      <dgm:prSet presAssocID="{80169F22-58EF-4097-8C5D-B0A6E592BC80}" presName="horz1" presStyleCnt="0"/>
      <dgm:spPr/>
    </dgm:pt>
    <dgm:pt modelId="{808A19F5-60C7-483D-8732-8D26F9C93F43}" type="pres">
      <dgm:prSet presAssocID="{80169F22-58EF-4097-8C5D-B0A6E592BC80}" presName="tx1" presStyleLbl="revTx" presStyleIdx="14" presStyleCnt="20"/>
      <dgm:spPr/>
    </dgm:pt>
    <dgm:pt modelId="{3AD3A0F4-6316-47E7-A2DE-A61FEF5B3535}" type="pres">
      <dgm:prSet presAssocID="{80169F22-58EF-4097-8C5D-B0A6E592BC80}" presName="vert1" presStyleCnt="0"/>
      <dgm:spPr/>
    </dgm:pt>
    <dgm:pt modelId="{480D5563-7E33-495F-B597-49C2D7BA147B}" type="pres">
      <dgm:prSet presAssocID="{53DA987A-30A9-4D3C-A934-CAC28F7038DF}" presName="vertSpace2a" presStyleCnt="0"/>
      <dgm:spPr/>
    </dgm:pt>
    <dgm:pt modelId="{4DBBD7D6-4831-4136-AD4C-B28336A4D9E1}" type="pres">
      <dgm:prSet presAssocID="{53DA987A-30A9-4D3C-A934-CAC28F7038DF}" presName="horz2" presStyleCnt="0"/>
      <dgm:spPr/>
    </dgm:pt>
    <dgm:pt modelId="{B318CE1A-2AE7-4529-938F-FA2D19FBDA97}" type="pres">
      <dgm:prSet presAssocID="{53DA987A-30A9-4D3C-A934-CAC28F7038DF}" presName="horzSpace2" presStyleCnt="0"/>
      <dgm:spPr/>
    </dgm:pt>
    <dgm:pt modelId="{3BAC28CF-5989-4F6C-8ED9-0E85D7FC529F}" type="pres">
      <dgm:prSet presAssocID="{53DA987A-30A9-4D3C-A934-CAC28F7038DF}" presName="tx2" presStyleLbl="revTx" presStyleIdx="15" presStyleCnt="20"/>
      <dgm:spPr/>
    </dgm:pt>
    <dgm:pt modelId="{B85BA3C2-22B5-47CC-B946-4ECFE919FC5E}" type="pres">
      <dgm:prSet presAssocID="{53DA987A-30A9-4D3C-A934-CAC28F7038DF}" presName="vert2" presStyleCnt="0"/>
      <dgm:spPr/>
    </dgm:pt>
    <dgm:pt modelId="{1AE7254A-1F70-4210-8537-ACCBE912B35F}" type="pres">
      <dgm:prSet presAssocID="{53DA987A-30A9-4D3C-A934-CAC28F7038DF}" presName="thinLine2b" presStyleLbl="callout" presStyleIdx="9" presStyleCnt="13"/>
      <dgm:spPr/>
    </dgm:pt>
    <dgm:pt modelId="{3E68F85C-5464-477E-BD0A-9C9CAEFBE55B}" type="pres">
      <dgm:prSet presAssocID="{53DA987A-30A9-4D3C-A934-CAC28F7038DF}" presName="vertSpace2b" presStyleCnt="0"/>
      <dgm:spPr/>
    </dgm:pt>
    <dgm:pt modelId="{6D21EC45-3370-4602-922E-EDFF39CA9067}" type="pres">
      <dgm:prSet presAssocID="{CEA81FFC-3EFB-460B-969E-2222ACBA0009}" presName="horz2" presStyleCnt="0"/>
      <dgm:spPr/>
    </dgm:pt>
    <dgm:pt modelId="{072A7D61-4029-49D3-AF1E-08EBD60C75B5}" type="pres">
      <dgm:prSet presAssocID="{CEA81FFC-3EFB-460B-969E-2222ACBA0009}" presName="horzSpace2" presStyleCnt="0"/>
      <dgm:spPr/>
    </dgm:pt>
    <dgm:pt modelId="{A90B88C1-C88C-4AF3-A7F7-C8FA14A6FD93}" type="pres">
      <dgm:prSet presAssocID="{CEA81FFC-3EFB-460B-969E-2222ACBA0009}" presName="tx2" presStyleLbl="revTx" presStyleIdx="16" presStyleCnt="20"/>
      <dgm:spPr/>
    </dgm:pt>
    <dgm:pt modelId="{F7F1B3B6-3A97-4BCB-AA7E-FE88131378EE}" type="pres">
      <dgm:prSet presAssocID="{CEA81FFC-3EFB-460B-969E-2222ACBA0009}" presName="vert2" presStyleCnt="0"/>
      <dgm:spPr/>
    </dgm:pt>
    <dgm:pt modelId="{AD8B6233-BA45-40FD-94B2-9FF52BDF05A5}" type="pres">
      <dgm:prSet presAssocID="{CEA81FFC-3EFB-460B-969E-2222ACBA0009}" presName="thinLine2b" presStyleLbl="callout" presStyleIdx="10" presStyleCnt="13"/>
      <dgm:spPr/>
    </dgm:pt>
    <dgm:pt modelId="{124B885F-6EB4-4828-950F-5CC9D673BAFD}" type="pres">
      <dgm:prSet presAssocID="{CEA81FFC-3EFB-460B-969E-2222ACBA0009}" presName="vertSpace2b" presStyleCnt="0"/>
      <dgm:spPr/>
    </dgm:pt>
    <dgm:pt modelId="{0F1F3644-DDF2-4147-9CF6-BC1362CF4894}" type="pres">
      <dgm:prSet presAssocID="{F7ADFC97-0FB4-4A5D-BE81-D2E49706B0D9}" presName="thickLine" presStyleLbl="alignNode1" presStyleIdx="6" presStyleCnt="7"/>
      <dgm:spPr/>
    </dgm:pt>
    <dgm:pt modelId="{822D51DE-64F8-4346-9F6F-C72CDF202DBB}" type="pres">
      <dgm:prSet presAssocID="{F7ADFC97-0FB4-4A5D-BE81-D2E49706B0D9}" presName="horz1" presStyleCnt="0"/>
      <dgm:spPr/>
    </dgm:pt>
    <dgm:pt modelId="{20F6E3D8-AF3A-4C67-8304-93FAD17FA68F}" type="pres">
      <dgm:prSet presAssocID="{F7ADFC97-0FB4-4A5D-BE81-D2E49706B0D9}" presName="tx1" presStyleLbl="revTx" presStyleIdx="17" presStyleCnt="20"/>
      <dgm:spPr/>
    </dgm:pt>
    <dgm:pt modelId="{04F67362-48FF-4BE1-BBBC-4FCA92B2810C}" type="pres">
      <dgm:prSet presAssocID="{F7ADFC97-0FB4-4A5D-BE81-D2E49706B0D9}" presName="vert1" presStyleCnt="0"/>
      <dgm:spPr/>
    </dgm:pt>
    <dgm:pt modelId="{6B0F5358-4F50-4F9D-BAFB-54CFD2F69F6E}" type="pres">
      <dgm:prSet presAssocID="{B6AF76DC-A6AE-41CC-8E95-BB88A7F7E8BA}" presName="vertSpace2a" presStyleCnt="0"/>
      <dgm:spPr/>
    </dgm:pt>
    <dgm:pt modelId="{DE74F7D4-4D93-429A-8884-40FAA0F5D986}" type="pres">
      <dgm:prSet presAssocID="{B6AF76DC-A6AE-41CC-8E95-BB88A7F7E8BA}" presName="horz2" presStyleCnt="0"/>
      <dgm:spPr/>
    </dgm:pt>
    <dgm:pt modelId="{900CF8D3-4FC2-4E35-91AF-0B0B8A0FCE33}" type="pres">
      <dgm:prSet presAssocID="{B6AF76DC-A6AE-41CC-8E95-BB88A7F7E8BA}" presName="horzSpace2" presStyleCnt="0"/>
      <dgm:spPr/>
    </dgm:pt>
    <dgm:pt modelId="{A9A5DEDB-85AB-4FD8-B103-A64ABF54C63C}" type="pres">
      <dgm:prSet presAssocID="{B6AF76DC-A6AE-41CC-8E95-BB88A7F7E8BA}" presName="tx2" presStyleLbl="revTx" presStyleIdx="18" presStyleCnt="20"/>
      <dgm:spPr/>
    </dgm:pt>
    <dgm:pt modelId="{8CE36281-C69A-43BF-8353-68641BBADBF8}" type="pres">
      <dgm:prSet presAssocID="{B6AF76DC-A6AE-41CC-8E95-BB88A7F7E8BA}" presName="vert2" presStyleCnt="0"/>
      <dgm:spPr/>
    </dgm:pt>
    <dgm:pt modelId="{2BBB67C8-EBEB-4A33-9D5D-D8A1D1A20C77}" type="pres">
      <dgm:prSet presAssocID="{B6AF76DC-A6AE-41CC-8E95-BB88A7F7E8BA}" presName="thinLine2b" presStyleLbl="callout" presStyleIdx="11" presStyleCnt="13"/>
      <dgm:spPr/>
    </dgm:pt>
    <dgm:pt modelId="{A9C96544-841A-48BD-909E-249F1B03C71C}" type="pres">
      <dgm:prSet presAssocID="{B6AF76DC-A6AE-41CC-8E95-BB88A7F7E8BA}" presName="vertSpace2b" presStyleCnt="0"/>
      <dgm:spPr/>
    </dgm:pt>
    <dgm:pt modelId="{174B0CA1-F049-41E7-B23B-25A72CC1FE46}" type="pres">
      <dgm:prSet presAssocID="{30A532FF-E6B0-4ABB-8226-9FF47683C304}" presName="horz2" presStyleCnt="0"/>
      <dgm:spPr/>
    </dgm:pt>
    <dgm:pt modelId="{B07D5789-600F-4BF0-BD25-865734E6D770}" type="pres">
      <dgm:prSet presAssocID="{30A532FF-E6B0-4ABB-8226-9FF47683C304}" presName="horzSpace2" presStyleCnt="0"/>
      <dgm:spPr/>
    </dgm:pt>
    <dgm:pt modelId="{C30348C4-DBC7-4EDA-A587-37B8A8D280FC}" type="pres">
      <dgm:prSet presAssocID="{30A532FF-E6B0-4ABB-8226-9FF47683C304}" presName="tx2" presStyleLbl="revTx" presStyleIdx="19" presStyleCnt="20"/>
      <dgm:spPr/>
    </dgm:pt>
    <dgm:pt modelId="{05BCBE2A-0FA0-4C08-88F3-1C567BA84F8A}" type="pres">
      <dgm:prSet presAssocID="{30A532FF-E6B0-4ABB-8226-9FF47683C304}" presName="vert2" presStyleCnt="0"/>
      <dgm:spPr/>
    </dgm:pt>
    <dgm:pt modelId="{FFD6238E-E5EA-4828-AA1D-1FA3E4389659}" type="pres">
      <dgm:prSet presAssocID="{30A532FF-E6B0-4ABB-8226-9FF47683C304}" presName="thinLine2b" presStyleLbl="callout" presStyleIdx="12" presStyleCnt="13"/>
      <dgm:spPr/>
    </dgm:pt>
    <dgm:pt modelId="{1BA0EE32-10F7-42F2-86B5-5187582337A6}" type="pres">
      <dgm:prSet presAssocID="{30A532FF-E6B0-4ABB-8226-9FF47683C304}" presName="vertSpace2b" presStyleCnt="0"/>
      <dgm:spPr/>
    </dgm:pt>
  </dgm:ptLst>
  <dgm:cxnLst>
    <dgm:cxn modelId="{F3D07E10-35A4-4655-95E9-ABF7A0A3A602}" type="presOf" srcId="{6B2E2DA9-10BB-4317-B62C-0120555A50AA}" destId="{A6936F8F-E38D-4092-99DF-E60BEDA7DAEA}" srcOrd="0" destOrd="0" presId="urn:microsoft.com/office/officeart/2008/layout/LinedList"/>
    <dgm:cxn modelId="{E582381D-23DB-426C-8E64-243D89BA8F79}" srcId="{59352664-62F4-4DE3-90B0-8D80ABE2E093}" destId="{70E63DC7-D76F-4FFE-9ECA-842C726151C5}" srcOrd="2" destOrd="0" parTransId="{3C10CCF2-582B-4F7E-8D67-3D132472A53F}" sibTransId="{24BDF34A-1EBC-417C-81A9-C208E76D59AA}"/>
    <dgm:cxn modelId="{D1950823-802E-4621-A8A5-081F1FC3C746}" type="presOf" srcId="{CEA81FFC-3EFB-460B-969E-2222ACBA0009}" destId="{A90B88C1-C88C-4AF3-A7F7-C8FA14A6FD93}" srcOrd="0" destOrd="0" presId="urn:microsoft.com/office/officeart/2008/layout/LinedList"/>
    <dgm:cxn modelId="{03DF8D27-3217-4475-97F0-69D1479444E8}" srcId="{774B24F8-42A3-4B0E-8830-E4E1DD16269F}" destId="{F7ADFC97-0FB4-4A5D-BE81-D2E49706B0D9}" srcOrd="6" destOrd="0" parTransId="{35356308-C0B7-40F1-892E-15B62AEF9FAB}" sibTransId="{D4B56CC5-F5CF-40D9-81A9-ED29520E5787}"/>
    <dgm:cxn modelId="{DC5C3E29-05C3-4A5A-A6E3-DB0B2886B498}" type="presOf" srcId="{30A532FF-E6B0-4ABB-8226-9FF47683C304}" destId="{C30348C4-DBC7-4EDA-A587-37B8A8D280FC}" srcOrd="0" destOrd="0" presId="urn:microsoft.com/office/officeart/2008/layout/LinedList"/>
    <dgm:cxn modelId="{C05C2A2A-0AF3-4F93-88D0-9C8F8111F622}" type="presOf" srcId="{C3D3FB4B-4DEB-4959-8004-732B281A2327}" destId="{57BB4FF9-8C8E-496A-845E-2A265FC60655}" srcOrd="0" destOrd="0" presId="urn:microsoft.com/office/officeart/2008/layout/LinedList"/>
    <dgm:cxn modelId="{4634CD32-77A8-4FDD-82B7-6E68C4967213}" type="presOf" srcId="{2DABD462-6C2F-4D23-A794-2ABF6F9400DB}" destId="{3DE809E0-894A-4BCC-8046-8823A117EFC6}" srcOrd="0" destOrd="0" presId="urn:microsoft.com/office/officeart/2008/layout/LinedList"/>
    <dgm:cxn modelId="{C223F634-1C1E-4EEC-942E-D4B084E9D298}" srcId="{774B24F8-42A3-4B0E-8830-E4E1DD16269F}" destId="{7D28999E-B8AB-4A5E-A30F-BCAFBA6FFAEC}" srcOrd="3" destOrd="0" parTransId="{2969A33D-22AC-4715-8D11-641282AC7E7C}" sibTransId="{71ED4522-DBD7-4066-AAC8-B1BFEDCD0A90}"/>
    <dgm:cxn modelId="{854B2B39-B873-4F65-B430-02547CF2CA9C}" type="presOf" srcId="{0C2FAB20-4C9B-4211-87CE-62CADE136ACC}" destId="{2857EC1F-9075-4D17-BB17-B7793B1CB298}" srcOrd="0" destOrd="0" presId="urn:microsoft.com/office/officeart/2008/layout/LinedList"/>
    <dgm:cxn modelId="{EA30CA3F-C07E-4CE4-BF83-56CA2E569492}" type="presOf" srcId="{31B10B82-ECD9-4777-B68E-26FBD02239E7}" destId="{4A8B831D-282B-4EC8-8C53-1E548466516E}" srcOrd="0" destOrd="0" presId="urn:microsoft.com/office/officeart/2008/layout/LinedList"/>
    <dgm:cxn modelId="{57A2434C-7FB3-44AF-AB57-D7937376A384}" type="presOf" srcId="{425EE630-C31B-4E87-9E00-6AE7FA451F53}" destId="{A1D8F6FF-D741-452C-B81E-B273F9C6E647}" srcOrd="0" destOrd="0" presId="urn:microsoft.com/office/officeart/2008/layout/LinedList"/>
    <dgm:cxn modelId="{FF8B1D4D-AECA-4A70-9478-19D4B933F097}" srcId="{7D28999E-B8AB-4A5E-A30F-BCAFBA6FFAEC}" destId="{C3D3FB4B-4DEB-4959-8004-732B281A2327}" srcOrd="0" destOrd="0" parTransId="{68072700-44F5-49E8-BE50-67057355AFC4}" sibTransId="{2A37C6CA-0274-4DF4-B068-41D82487B434}"/>
    <dgm:cxn modelId="{5A01014E-FBCC-4D99-880F-1A4C61A84B00}" srcId="{6B2E2DA9-10BB-4317-B62C-0120555A50AA}" destId="{EFD26C08-BF10-4AAC-9057-3B903F508455}" srcOrd="0" destOrd="0" parTransId="{2AE1EFDE-77BB-4151-A1CC-56416DD77ADD}" sibTransId="{C5CCBDBA-F9C6-45BA-BC2F-409B7BCBEF4E}"/>
    <dgm:cxn modelId="{C30C8C63-B49F-4619-B3E6-9BE8047C8F1D}" srcId="{774B24F8-42A3-4B0E-8830-E4E1DD16269F}" destId="{0C2FAB20-4C9B-4211-87CE-62CADE136ACC}" srcOrd="0" destOrd="0" parTransId="{01629F23-ED74-4508-8CDF-0C0AAF0C6162}" sibTransId="{5AB4D107-9DDE-4E7E-A2D3-986332EE9ACD}"/>
    <dgm:cxn modelId="{CA4DB26A-D8CA-45D0-9FB4-7B8C70ADF4A7}" type="presOf" srcId="{EFD26C08-BF10-4AAC-9057-3B903F508455}" destId="{8652506B-DACD-43B7-8412-35886ECA0000}" srcOrd="0" destOrd="0" presId="urn:microsoft.com/office/officeart/2008/layout/LinedList"/>
    <dgm:cxn modelId="{3665636B-E466-4793-991A-345E19B8B5AC}" type="presOf" srcId="{711A744C-BFF5-46F0-BC9F-7BC8C5EDD017}" destId="{6CC9B4FA-3951-432D-96CA-5BF1F01EE444}" srcOrd="0" destOrd="0" presId="urn:microsoft.com/office/officeart/2008/layout/LinedList"/>
    <dgm:cxn modelId="{E7416978-2B6A-4D5B-A8E7-2984C5429A16}" type="presOf" srcId="{59352664-62F4-4DE3-90B0-8D80ABE2E093}" destId="{693E995C-2CA9-40A3-8015-52677256143E}" srcOrd="0" destOrd="0" presId="urn:microsoft.com/office/officeart/2008/layout/LinedList"/>
    <dgm:cxn modelId="{01450281-482E-4EC3-8920-B2C19432B790}" srcId="{F7ADFC97-0FB4-4A5D-BE81-D2E49706B0D9}" destId="{B6AF76DC-A6AE-41CC-8E95-BB88A7F7E8BA}" srcOrd="0" destOrd="0" parTransId="{01907620-8D39-41AB-8A10-1D4BFDF35800}" sibTransId="{2F95B5E6-368C-4107-8CF3-4E911CA917C4}"/>
    <dgm:cxn modelId="{9D24D781-5076-4094-9691-4ADCB72A31A0}" srcId="{2DABD462-6C2F-4D23-A794-2ABF6F9400DB}" destId="{31B10B82-ECD9-4777-B68E-26FBD02239E7}" srcOrd="0" destOrd="0" parTransId="{07356FEF-F1B5-4FCE-A967-AF7A0544B6FA}" sibTransId="{9803CA60-91E9-4AA8-A96E-F76C4E6883D3}"/>
    <dgm:cxn modelId="{54D4AD82-AF4F-44A9-A744-81DEF6F13805}" srcId="{0C2FAB20-4C9B-4211-87CE-62CADE136ACC}" destId="{425EE630-C31B-4E87-9E00-6AE7FA451F53}" srcOrd="0" destOrd="0" parTransId="{DE03C3A5-056A-4955-8FAA-2329BCD7CA21}" sibTransId="{D8046743-245E-479D-A4C2-DEEA4FB156BB}"/>
    <dgm:cxn modelId="{B0EBB983-A163-4FE8-A9FB-9A5737F45118}" type="presOf" srcId="{7D28999E-B8AB-4A5E-A30F-BCAFBA6FFAEC}" destId="{7BC039E5-CA75-494B-8D13-A1FE4DD7EDD2}" srcOrd="0" destOrd="0" presId="urn:microsoft.com/office/officeart/2008/layout/LinedList"/>
    <dgm:cxn modelId="{E7C86687-8A85-44A9-935E-A9D21823E998}" type="presOf" srcId="{9B5247AE-8ECE-4CC0-9EEC-C8E5A05B51B9}" destId="{7E98B293-BC93-43E4-9087-A7E43E3F18D1}" srcOrd="0" destOrd="0" presId="urn:microsoft.com/office/officeart/2008/layout/LinedList"/>
    <dgm:cxn modelId="{8A8FFD87-7228-4C5D-B72D-507A0783F039}" srcId="{80169F22-58EF-4097-8C5D-B0A6E592BC80}" destId="{53DA987A-30A9-4D3C-A934-CAC28F7038DF}" srcOrd="0" destOrd="0" parTransId="{2EEFE045-8EBB-4491-976B-106682408543}" sibTransId="{15996C21-839F-4C00-8122-364359702F92}"/>
    <dgm:cxn modelId="{E2CFFF89-47D4-431A-9CE7-67B8E5F1BE22}" srcId="{59352664-62F4-4DE3-90B0-8D80ABE2E093}" destId="{711A744C-BFF5-46F0-BC9F-7BC8C5EDD017}" srcOrd="0" destOrd="0" parTransId="{CD6F50AA-DDE7-4C76-B67D-0AEAB12BC79A}" sibTransId="{9F722A3F-915E-49BA-BFAD-FDE1A755FF58}"/>
    <dgm:cxn modelId="{5DC70C92-C128-4C9A-A9F1-1888591D1BDD}" srcId="{774B24F8-42A3-4B0E-8830-E4E1DD16269F}" destId="{2DABD462-6C2F-4D23-A794-2ABF6F9400DB}" srcOrd="1" destOrd="0" parTransId="{501C6940-AC54-47DA-B568-4177383BF240}" sibTransId="{2ACD173F-EC44-4B42-93A8-D519357CB2F1}"/>
    <dgm:cxn modelId="{B7CBD095-78B7-4DC8-86D8-466F65FDEB4B}" srcId="{2DABD462-6C2F-4D23-A794-2ABF6F9400DB}" destId="{9B5247AE-8ECE-4CC0-9EEC-C8E5A05B51B9}" srcOrd="1" destOrd="0" parTransId="{77CB3CEE-EBBF-4CE8-A8FF-A1BDED4727D0}" sibTransId="{506AA380-A6D6-4BC4-A808-DA8B0FCDB42C}"/>
    <dgm:cxn modelId="{960B069F-7F90-4A05-BA85-A24B001C2A23}" srcId="{F7ADFC97-0FB4-4A5D-BE81-D2E49706B0D9}" destId="{30A532FF-E6B0-4ABB-8226-9FF47683C304}" srcOrd="1" destOrd="0" parTransId="{52955E05-21BE-42AD-897D-01052222F422}" sibTransId="{A3F2D658-8285-49C0-BF45-9D4E7977E5A9}"/>
    <dgm:cxn modelId="{C08991AF-4D5C-458B-BE33-12EA655FB983}" type="presOf" srcId="{F7ADFC97-0FB4-4A5D-BE81-D2E49706B0D9}" destId="{20F6E3D8-AF3A-4C67-8304-93FAD17FA68F}" srcOrd="0" destOrd="0" presId="urn:microsoft.com/office/officeart/2008/layout/LinedList"/>
    <dgm:cxn modelId="{9A1CCBAF-53E6-45B1-8523-EFB1D008EA8F}" type="presOf" srcId="{4520C5C2-9B07-4A2B-AE66-17CF5FCE1063}" destId="{677960E4-10E8-4F7B-B439-38CD01C86B31}" srcOrd="0" destOrd="0" presId="urn:microsoft.com/office/officeart/2008/layout/LinedList"/>
    <dgm:cxn modelId="{D4F16DC3-7D7F-44A6-BEE5-CC36F6151DC2}" srcId="{59352664-62F4-4DE3-90B0-8D80ABE2E093}" destId="{4520C5C2-9B07-4A2B-AE66-17CF5FCE1063}" srcOrd="1" destOrd="0" parTransId="{D1736BF3-FE39-4705-AFC8-4B41E7911A5C}" sibTransId="{81E8E750-697F-4740-8025-41B534FF13D5}"/>
    <dgm:cxn modelId="{5688CBCB-08FC-49CD-8706-2BF5152FF947}" type="presOf" srcId="{774B24F8-42A3-4B0E-8830-E4E1DD16269F}" destId="{1233B0E5-1C40-4A68-9031-51DE69D470C4}" srcOrd="0" destOrd="0" presId="urn:microsoft.com/office/officeart/2008/layout/LinedList"/>
    <dgm:cxn modelId="{9AD6B8CC-F41E-4B40-83B2-466D515AAFC8}" type="presOf" srcId="{B6AF76DC-A6AE-41CC-8E95-BB88A7F7E8BA}" destId="{A9A5DEDB-85AB-4FD8-B103-A64ABF54C63C}" srcOrd="0" destOrd="0" presId="urn:microsoft.com/office/officeart/2008/layout/LinedList"/>
    <dgm:cxn modelId="{6262A3D1-F983-4B7C-99B7-3FCA8D06D252}" type="presOf" srcId="{53DA987A-30A9-4D3C-A934-CAC28F7038DF}" destId="{3BAC28CF-5989-4F6C-8ED9-0E85D7FC529F}" srcOrd="0" destOrd="0" presId="urn:microsoft.com/office/officeart/2008/layout/LinedList"/>
    <dgm:cxn modelId="{297699D2-8EF0-4920-AB5D-D9B032F0E451}" type="presOf" srcId="{70E63DC7-D76F-4FFE-9ECA-842C726151C5}" destId="{44AE220D-EED1-456E-AA31-A44370F4470B}" srcOrd="0" destOrd="0" presId="urn:microsoft.com/office/officeart/2008/layout/LinedList"/>
    <dgm:cxn modelId="{C056FFD4-EE6F-41E5-9173-697116C1BE8D}" type="presOf" srcId="{47DC730C-B0AC-4BD1-BBF1-9EFC1C90BE66}" destId="{BC66FEFD-97CC-4889-9B89-8E65345BF4B1}" srcOrd="0" destOrd="0" presId="urn:microsoft.com/office/officeart/2008/layout/LinedList"/>
    <dgm:cxn modelId="{DBE804D5-09A5-4233-8AF0-79150B67459F}" srcId="{80169F22-58EF-4097-8C5D-B0A6E592BC80}" destId="{CEA81FFC-3EFB-460B-969E-2222ACBA0009}" srcOrd="1" destOrd="0" parTransId="{0641F68D-72CB-4CEB-93BA-707C7BBA566E}" sibTransId="{788B5898-0B36-44FE-8CFB-D489F7B82F23}"/>
    <dgm:cxn modelId="{920EC9D6-D075-4EA2-A915-E41694968A8A}" srcId="{774B24F8-42A3-4B0E-8830-E4E1DD16269F}" destId="{59352664-62F4-4DE3-90B0-8D80ABE2E093}" srcOrd="2" destOrd="0" parTransId="{F18724B1-135C-4A51-A9CF-7C1239300922}" sibTransId="{A4EF69BD-20E9-4AE0-84CA-898227736754}"/>
    <dgm:cxn modelId="{A2DC02D9-9278-4076-8126-FF86910A9CFF}" srcId="{774B24F8-42A3-4B0E-8830-E4E1DD16269F}" destId="{80169F22-58EF-4097-8C5D-B0A6E592BC80}" srcOrd="5" destOrd="0" parTransId="{A178CECE-381E-461A-BDBA-0A5759E6345A}" sibTransId="{D84896E1-FA06-4C0B-B5EA-A6394F736410}"/>
    <dgm:cxn modelId="{088063E6-024B-4769-B095-1A26490BA774}" srcId="{0C2FAB20-4C9B-4211-87CE-62CADE136ACC}" destId="{47DC730C-B0AC-4BD1-BBF1-9EFC1C90BE66}" srcOrd="1" destOrd="0" parTransId="{BDFFC6E6-5B0E-4764-904B-3BF1BACE9DDF}" sibTransId="{500E6FD0-DA32-4C0B-AF82-1B9372EDA878}"/>
    <dgm:cxn modelId="{D2F06EE7-940F-41C8-87DB-676F4D95726D}" srcId="{774B24F8-42A3-4B0E-8830-E4E1DD16269F}" destId="{6B2E2DA9-10BB-4317-B62C-0120555A50AA}" srcOrd="4" destOrd="0" parTransId="{E7DD5864-02CD-49A1-BC91-833C065692C9}" sibTransId="{9C9647B8-E876-461F-8E96-1878AFE79562}"/>
    <dgm:cxn modelId="{777194F1-828C-41B8-9F8C-F5CFF1CA1152}" type="presOf" srcId="{80169F22-58EF-4097-8C5D-B0A6E592BC80}" destId="{808A19F5-60C7-483D-8732-8D26F9C93F43}" srcOrd="0" destOrd="0" presId="urn:microsoft.com/office/officeart/2008/layout/LinedList"/>
    <dgm:cxn modelId="{74BB46FF-3000-4905-866F-1D9C7471DA25}" type="presParOf" srcId="{1233B0E5-1C40-4A68-9031-51DE69D470C4}" destId="{F0EF9954-1175-4052-8EBD-FFEC7372F267}" srcOrd="0" destOrd="0" presId="urn:microsoft.com/office/officeart/2008/layout/LinedList"/>
    <dgm:cxn modelId="{E9BA247F-487C-4B57-A507-E3D1590ACAB0}" type="presParOf" srcId="{1233B0E5-1C40-4A68-9031-51DE69D470C4}" destId="{B2F01D53-5AF8-4EE2-9684-CA486B1351F6}" srcOrd="1" destOrd="0" presId="urn:microsoft.com/office/officeart/2008/layout/LinedList"/>
    <dgm:cxn modelId="{F5EC227A-9244-44AA-81A4-02690A691514}" type="presParOf" srcId="{B2F01D53-5AF8-4EE2-9684-CA486B1351F6}" destId="{2857EC1F-9075-4D17-BB17-B7793B1CB298}" srcOrd="0" destOrd="0" presId="urn:microsoft.com/office/officeart/2008/layout/LinedList"/>
    <dgm:cxn modelId="{0B867D5F-1C38-4ABB-B729-CF2DCBD5EED4}" type="presParOf" srcId="{B2F01D53-5AF8-4EE2-9684-CA486B1351F6}" destId="{249DFFB3-9A64-4B3C-A1F2-E50FA0E807A3}" srcOrd="1" destOrd="0" presId="urn:microsoft.com/office/officeart/2008/layout/LinedList"/>
    <dgm:cxn modelId="{88CE96B2-A923-4FDB-86C4-42BCF737B699}" type="presParOf" srcId="{249DFFB3-9A64-4B3C-A1F2-E50FA0E807A3}" destId="{52930855-7B36-44F6-9770-24B1FA45DB97}" srcOrd="0" destOrd="0" presId="urn:microsoft.com/office/officeart/2008/layout/LinedList"/>
    <dgm:cxn modelId="{EE3979F6-A02C-4055-9B87-AE6A2432DB12}" type="presParOf" srcId="{249DFFB3-9A64-4B3C-A1F2-E50FA0E807A3}" destId="{8011FAC8-A1AE-4C6B-9281-0C2519BE0B27}" srcOrd="1" destOrd="0" presId="urn:microsoft.com/office/officeart/2008/layout/LinedList"/>
    <dgm:cxn modelId="{53683CB6-8D70-438A-BDA0-69696D82BF05}" type="presParOf" srcId="{8011FAC8-A1AE-4C6B-9281-0C2519BE0B27}" destId="{FBA0B409-83D2-4331-9566-40754A1C29C1}" srcOrd="0" destOrd="0" presId="urn:microsoft.com/office/officeart/2008/layout/LinedList"/>
    <dgm:cxn modelId="{920C0C1D-93FB-4C9F-9E7C-F93269A26FA1}" type="presParOf" srcId="{8011FAC8-A1AE-4C6B-9281-0C2519BE0B27}" destId="{A1D8F6FF-D741-452C-B81E-B273F9C6E647}" srcOrd="1" destOrd="0" presId="urn:microsoft.com/office/officeart/2008/layout/LinedList"/>
    <dgm:cxn modelId="{DB9A12B8-25E6-4535-A5A0-A474DBFB9E58}" type="presParOf" srcId="{8011FAC8-A1AE-4C6B-9281-0C2519BE0B27}" destId="{C7E0AD38-A62D-429A-85E8-5E3C74435F3C}" srcOrd="2" destOrd="0" presId="urn:microsoft.com/office/officeart/2008/layout/LinedList"/>
    <dgm:cxn modelId="{9FD9642B-DC58-41AC-94AA-9777B74567F3}" type="presParOf" srcId="{249DFFB3-9A64-4B3C-A1F2-E50FA0E807A3}" destId="{32E2FAD3-65CB-4419-A848-8B1E44BE56A8}" srcOrd="2" destOrd="0" presId="urn:microsoft.com/office/officeart/2008/layout/LinedList"/>
    <dgm:cxn modelId="{C5E9FB5A-BBCF-45BA-83F5-F8F3197A80BA}" type="presParOf" srcId="{249DFFB3-9A64-4B3C-A1F2-E50FA0E807A3}" destId="{742C817F-ABDC-4CE0-8FDB-E159700BA199}" srcOrd="3" destOrd="0" presId="urn:microsoft.com/office/officeart/2008/layout/LinedList"/>
    <dgm:cxn modelId="{8A0269C4-86D8-4D91-8A0A-25D2BC36757D}" type="presParOf" srcId="{249DFFB3-9A64-4B3C-A1F2-E50FA0E807A3}" destId="{6140ECE8-8DA2-43A3-A9E2-AC62B31E9C51}" srcOrd="4" destOrd="0" presId="urn:microsoft.com/office/officeart/2008/layout/LinedList"/>
    <dgm:cxn modelId="{A63C6A3D-2A86-4C41-9E8A-39AD159FA335}" type="presParOf" srcId="{6140ECE8-8DA2-43A3-A9E2-AC62B31E9C51}" destId="{4DC5ACFC-E843-477F-9614-0399BD0FE23E}" srcOrd="0" destOrd="0" presId="urn:microsoft.com/office/officeart/2008/layout/LinedList"/>
    <dgm:cxn modelId="{97B4CECE-E4A6-4AD7-83A1-D6414180A77B}" type="presParOf" srcId="{6140ECE8-8DA2-43A3-A9E2-AC62B31E9C51}" destId="{BC66FEFD-97CC-4889-9B89-8E65345BF4B1}" srcOrd="1" destOrd="0" presId="urn:microsoft.com/office/officeart/2008/layout/LinedList"/>
    <dgm:cxn modelId="{AC4670D8-6C43-4A47-BB65-6902E5E623DE}" type="presParOf" srcId="{6140ECE8-8DA2-43A3-A9E2-AC62B31E9C51}" destId="{CC0B7AD9-7560-4AEE-BB3C-CE80ED34F5C0}" srcOrd="2" destOrd="0" presId="urn:microsoft.com/office/officeart/2008/layout/LinedList"/>
    <dgm:cxn modelId="{72AEB756-5694-4EA8-AFBC-602C01CB6D17}" type="presParOf" srcId="{249DFFB3-9A64-4B3C-A1F2-E50FA0E807A3}" destId="{72C27281-5D54-4421-A97C-CD5535CB0DBC}" srcOrd="5" destOrd="0" presId="urn:microsoft.com/office/officeart/2008/layout/LinedList"/>
    <dgm:cxn modelId="{8F4416DA-4A37-4DE0-B080-5FC5EE6704C6}" type="presParOf" srcId="{249DFFB3-9A64-4B3C-A1F2-E50FA0E807A3}" destId="{D268B6F8-7F79-43F1-98DC-EF4EA53CA35E}" srcOrd="6" destOrd="0" presId="urn:microsoft.com/office/officeart/2008/layout/LinedList"/>
    <dgm:cxn modelId="{65F894FB-649A-4078-A363-D63AC7E134DC}" type="presParOf" srcId="{1233B0E5-1C40-4A68-9031-51DE69D470C4}" destId="{54457992-FFC7-40A0-BC57-E18E4BEB2F7C}" srcOrd="2" destOrd="0" presId="urn:microsoft.com/office/officeart/2008/layout/LinedList"/>
    <dgm:cxn modelId="{CF636D78-CB8B-4F21-8C7B-28442A9F4A78}" type="presParOf" srcId="{1233B0E5-1C40-4A68-9031-51DE69D470C4}" destId="{BA3C3C8B-2EDE-426A-A334-96B3A4C3ECFD}" srcOrd="3" destOrd="0" presId="urn:microsoft.com/office/officeart/2008/layout/LinedList"/>
    <dgm:cxn modelId="{B204389C-9DE3-43D6-A0C6-4D411185E9FE}" type="presParOf" srcId="{BA3C3C8B-2EDE-426A-A334-96B3A4C3ECFD}" destId="{3DE809E0-894A-4BCC-8046-8823A117EFC6}" srcOrd="0" destOrd="0" presId="urn:microsoft.com/office/officeart/2008/layout/LinedList"/>
    <dgm:cxn modelId="{0AEFCADF-E4E7-4227-9024-FB2346A9DD92}" type="presParOf" srcId="{BA3C3C8B-2EDE-426A-A334-96B3A4C3ECFD}" destId="{6F2F46A3-3066-4BE6-B466-1279E19E6ACA}" srcOrd="1" destOrd="0" presId="urn:microsoft.com/office/officeart/2008/layout/LinedList"/>
    <dgm:cxn modelId="{00AFA492-2EF7-4BDB-B308-25FBE4537780}" type="presParOf" srcId="{6F2F46A3-3066-4BE6-B466-1279E19E6ACA}" destId="{AA39B6CB-84C7-4F47-A54D-6BAD68CCDE60}" srcOrd="0" destOrd="0" presId="urn:microsoft.com/office/officeart/2008/layout/LinedList"/>
    <dgm:cxn modelId="{0FC9D23C-5A46-48E2-A334-1C488C8D2D2E}" type="presParOf" srcId="{6F2F46A3-3066-4BE6-B466-1279E19E6ACA}" destId="{445E091F-2484-4BBA-829F-35EDA8D08A78}" srcOrd="1" destOrd="0" presId="urn:microsoft.com/office/officeart/2008/layout/LinedList"/>
    <dgm:cxn modelId="{07544752-CB0E-4FFE-AA77-4466EA22CC72}" type="presParOf" srcId="{445E091F-2484-4BBA-829F-35EDA8D08A78}" destId="{46DC2078-876A-488D-A6AA-2724B41EA1E3}" srcOrd="0" destOrd="0" presId="urn:microsoft.com/office/officeart/2008/layout/LinedList"/>
    <dgm:cxn modelId="{FA00F3B9-4B68-4E64-949B-9EDF02FDDC2F}" type="presParOf" srcId="{445E091F-2484-4BBA-829F-35EDA8D08A78}" destId="{4A8B831D-282B-4EC8-8C53-1E548466516E}" srcOrd="1" destOrd="0" presId="urn:microsoft.com/office/officeart/2008/layout/LinedList"/>
    <dgm:cxn modelId="{CAED1465-F1E2-4903-B7ED-109EBEAF984A}" type="presParOf" srcId="{445E091F-2484-4BBA-829F-35EDA8D08A78}" destId="{BD41EEAE-92CB-4C6B-87BD-13BF4A93B952}" srcOrd="2" destOrd="0" presId="urn:microsoft.com/office/officeart/2008/layout/LinedList"/>
    <dgm:cxn modelId="{E287E968-ECB6-4BA0-9D53-F18B65F961DC}" type="presParOf" srcId="{6F2F46A3-3066-4BE6-B466-1279E19E6ACA}" destId="{0F850616-A032-4384-8F80-E91627740C84}" srcOrd="2" destOrd="0" presId="urn:microsoft.com/office/officeart/2008/layout/LinedList"/>
    <dgm:cxn modelId="{D2B621F2-9929-4FAB-A2E3-3B43CFB84B5F}" type="presParOf" srcId="{6F2F46A3-3066-4BE6-B466-1279E19E6ACA}" destId="{DC4C1293-E6EC-4CF6-A031-2D6948B564F2}" srcOrd="3" destOrd="0" presId="urn:microsoft.com/office/officeart/2008/layout/LinedList"/>
    <dgm:cxn modelId="{9F05AA95-5491-4FAA-A3F2-85195718BD35}" type="presParOf" srcId="{6F2F46A3-3066-4BE6-B466-1279E19E6ACA}" destId="{7536DEB5-2B21-4D7B-87F4-6994E43863B1}" srcOrd="4" destOrd="0" presId="urn:microsoft.com/office/officeart/2008/layout/LinedList"/>
    <dgm:cxn modelId="{94FD8679-FFD3-40A3-93F3-CBD844734F7D}" type="presParOf" srcId="{7536DEB5-2B21-4D7B-87F4-6994E43863B1}" destId="{83DA14FB-D2EC-4AEB-98F6-71EA65FB5FA1}" srcOrd="0" destOrd="0" presId="urn:microsoft.com/office/officeart/2008/layout/LinedList"/>
    <dgm:cxn modelId="{8FA16AB5-43E5-40FE-A117-0D71DD910908}" type="presParOf" srcId="{7536DEB5-2B21-4D7B-87F4-6994E43863B1}" destId="{7E98B293-BC93-43E4-9087-A7E43E3F18D1}" srcOrd="1" destOrd="0" presId="urn:microsoft.com/office/officeart/2008/layout/LinedList"/>
    <dgm:cxn modelId="{3590D39B-718A-4D24-9ECD-0969E4F8B182}" type="presParOf" srcId="{7536DEB5-2B21-4D7B-87F4-6994E43863B1}" destId="{EB8F5E25-74B4-4A4A-AF71-406E1F7B02D1}" srcOrd="2" destOrd="0" presId="urn:microsoft.com/office/officeart/2008/layout/LinedList"/>
    <dgm:cxn modelId="{368FE94D-2F38-4F7D-8EE8-0F4614F959FF}" type="presParOf" srcId="{6F2F46A3-3066-4BE6-B466-1279E19E6ACA}" destId="{73623883-8BB4-4037-A291-CEC2C1C03FB9}" srcOrd="5" destOrd="0" presId="urn:microsoft.com/office/officeart/2008/layout/LinedList"/>
    <dgm:cxn modelId="{DCA88140-848C-4338-A11F-B4FBDA531963}" type="presParOf" srcId="{6F2F46A3-3066-4BE6-B466-1279E19E6ACA}" destId="{A07A22E5-8F86-4645-AAD1-33153343DDC5}" srcOrd="6" destOrd="0" presId="urn:microsoft.com/office/officeart/2008/layout/LinedList"/>
    <dgm:cxn modelId="{E405BAF7-E9C6-4480-BF69-ACE86BC39CD4}" type="presParOf" srcId="{1233B0E5-1C40-4A68-9031-51DE69D470C4}" destId="{395207FF-8BDE-4E42-8438-5522663EA3BA}" srcOrd="4" destOrd="0" presId="urn:microsoft.com/office/officeart/2008/layout/LinedList"/>
    <dgm:cxn modelId="{27D47E18-F043-4034-A5BC-9D5004F63976}" type="presParOf" srcId="{1233B0E5-1C40-4A68-9031-51DE69D470C4}" destId="{565B6324-6112-4480-8D75-5CBE87CC130F}" srcOrd="5" destOrd="0" presId="urn:microsoft.com/office/officeart/2008/layout/LinedList"/>
    <dgm:cxn modelId="{FDA8647D-5D15-49AE-8877-3DB2F8C6FDE4}" type="presParOf" srcId="{565B6324-6112-4480-8D75-5CBE87CC130F}" destId="{693E995C-2CA9-40A3-8015-52677256143E}" srcOrd="0" destOrd="0" presId="urn:microsoft.com/office/officeart/2008/layout/LinedList"/>
    <dgm:cxn modelId="{1F4A9066-8CBC-4A68-BFDB-BDFEAA07564D}" type="presParOf" srcId="{565B6324-6112-4480-8D75-5CBE87CC130F}" destId="{063AE5EC-DCFE-40EF-A810-5C3CCE934455}" srcOrd="1" destOrd="0" presId="urn:microsoft.com/office/officeart/2008/layout/LinedList"/>
    <dgm:cxn modelId="{956A2C96-357A-4814-82C6-FBEC635E6CDB}" type="presParOf" srcId="{063AE5EC-DCFE-40EF-A810-5C3CCE934455}" destId="{9B967767-D546-4379-8A97-3A157E4C06A8}" srcOrd="0" destOrd="0" presId="urn:microsoft.com/office/officeart/2008/layout/LinedList"/>
    <dgm:cxn modelId="{D8145B7D-8BD6-4609-A258-0B1EEF1766AD}" type="presParOf" srcId="{063AE5EC-DCFE-40EF-A810-5C3CCE934455}" destId="{428D9FFD-61A3-419B-8ED7-449B3CB83609}" srcOrd="1" destOrd="0" presId="urn:microsoft.com/office/officeart/2008/layout/LinedList"/>
    <dgm:cxn modelId="{B9455F8F-AA76-49B9-B2B5-518A19178A2B}" type="presParOf" srcId="{428D9FFD-61A3-419B-8ED7-449B3CB83609}" destId="{628DA4E4-D0CA-4CD1-9C4F-EE5F7B7D2F8A}" srcOrd="0" destOrd="0" presId="urn:microsoft.com/office/officeart/2008/layout/LinedList"/>
    <dgm:cxn modelId="{587F4441-B699-47B0-9E30-9C0ECBF680F2}" type="presParOf" srcId="{428D9FFD-61A3-419B-8ED7-449B3CB83609}" destId="{6CC9B4FA-3951-432D-96CA-5BF1F01EE444}" srcOrd="1" destOrd="0" presId="urn:microsoft.com/office/officeart/2008/layout/LinedList"/>
    <dgm:cxn modelId="{69D98A55-72B0-4DFA-96D1-B3D68219BEBE}" type="presParOf" srcId="{428D9FFD-61A3-419B-8ED7-449B3CB83609}" destId="{7DB87A6B-DAB9-4EB3-B8DC-22516E7598C1}" srcOrd="2" destOrd="0" presId="urn:microsoft.com/office/officeart/2008/layout/LinedList"/>
    <dgm:cxn modelId="{5BD9C208-EB87-4428-A74D-907B4400ECE9}" type="presParOf" srcId="{063AE5EC-DCFE-40EF-A810-5C3CCE934455}" destId="{364E9B5C-73AA-48AD-8ADE-8C3650DBED2C}" srcOrd="2" destOrd="0" presId="urn:microsoft.com/office/officeart/2008/layout/LinedList"/>
    <dgm:cxn modelId="{16707762-5C5B-4CAE-A647-6E669B228DF7}" type="presParOf" srcId="{063AE5EC-DCFE-40EF-A810-5C3CCE934455}" destId="{42AFFDA3-CDB8-4EC6-BCC8-A36C6B2E8A30}" srcOrd="3" destOrd="0" presId="urn:microsoft.com/office/officeart/2008/layout/LinedList"/>
    <dgm:cxn modelId="{772E554E-7CBE-4206-952C-A641317C98AE}" type="presParOf" srcId="{063AE5EC-DCFE-40EF-A810-5C3CCE934455}" destId="{385B2C9A-7381-49F2-A8AB-F732522972F6}" srcOrd="4" destOrd="0" presId="urn:microsoft.com/office/officeart/2008/layout/LinedList"/>
    <dgm:cxn modelId="{71A3D60D-7ADD-4AAE-B121-26EE9E071BEE}" type="presParOf" srcId="{385B2C9A-7381-49F2-A8AB-F732522972F6}" destId="{D0E400E1-199B-491A-BCF3-089A41E4513D}" srcOrd="0" destOrd="0" presId="urn:microsoft.com/office/officeart/2008/layout/LinedList"/>
    <dgm:cxn modelId="{FF28177B-E6B3-47F3-BE66-F25EFE6A26B6}" type="presParOf" srcId="{385B2C9A-7381-49F2-A8AB-F732522972F6}" destId="{677960E4-10E8-4F7B-B439-38CD01C86B31}" srcOrd="1" destOrd="0" presId="urn:microsoft.com/office/officeart/2008/layout/LinedList"/>
    <dgm:cxn modelId="{745F6E5B-A8B9-4968-88DF-E52FEC2A2D0A}" type="presParOf" srcId="{385B2C9A-7381-49F2-A8AB-F732522972F6}" destId="{B0F4F3DF-EDF7-42EB-84D8-3E822B19A24F}" srcOrd="2" destOrd="0" presId="urn:microsoft.com/office/officeart/2008/layout/LinedList"/>
    <dgm:cxn modelId="{B38A67B2-AEC5-4161-AF90-46EA7AA8B18F}" type="presParOf" srcId="{063AE5EC-DCFE-40EF-A810-5C3CCE934455}" destId="{00887C04-2D32-4561-AB9C-C4BA2D295405}" srcOrd="5" destOrd="0" presId="urn:microsoft.com/office/officeart/2008/layout/LinedList"/>
    <dgm:cxn modelId="{21F1D365-628E-47A0-B7E1-174D889A137A}" type="presParOf" srcId="{063AE5EC-DCFE-40EF-A810-5C3CCE934455}" destId="{E3D1E02A-50FA-424E-AA54-9E75CEB70370}" srcOrd="6" destOrd="0" presId="urn:microsoft.com/office/officeart/2008/layout/LinedList"/>
    <dgm:cxn modelId="{02EC1576-4F61-48A9-86EC-F8E8705B85C5}" type="presParOf" srcId="{063AE5EC-DCFE-40EF-A810-5C3CCE934455}" destId="{33CEA01F-5B89-4620-B87E-C23799828D82}" srcOrd="7" destOrd="0" presId="urn:microsoft.com/office/officeart/2008/layout/LinedList"/>
    <dgm:cxn modelId="{7A05B70F-73EE-43E0-A45C-B8934EE1B08C}" type="presParOf" srcId="{33CEA01F-5B89-4620-B87E-C23799828D82}" destId="{438965B0-F992-4FDE-98BC-6F385596AE9D}" srcOrd="0" destOrd="0" presId="urn:microsoft.com/office/officeart/2008/layout/LinedList"/>
    <dgm:cxn modelId="{A1BEC521-1224-4102-8B6C-563F8DE28080}" type="presParOf" srcId="{33CEA01F-5B89-4620-B87E-C23799828D82}" destId="{44AE220D-EED1-456E-AA31-A44370F4470B}" srcOrd="1" destOrd="0" presId="urn:microsoft.com/office/officeart/2008/layout/LinedList"/>
    <dgm:cxn modelId="{61EA3B19-4C1A-44CE-9102-A2B661254CF4}" type="presParOf" srcId="{33CEA01F-5B89-4620-B87E-C23799828D82}" destId="{12AB15FB-CA92-4AED-9FD0-D119EF418200}" srcOrd="2" destOrd="0" presId="urn:microsoft.com/office/officeart/2008/layout/LinedList"/>
    <dgm:cxn modelId="{D0F81AF0-562D-4A3B-9F03-A2EBA7721B47}" type="presParOf" srcId="{063AE5EC-DCFE-40EF-A810-5C3CCE934455}" destId="{70529B84-C386-4834-A190-33955F0B1762}" srcOrd="8" destOrd="0" presId="urn:microsoft.com/office/officeart/2008/layout/LinedList"/>
    <dgm:cxn modelId="{F623D5D0-E9DC-4B4A-87C7-F99DD81ACE65}" type="presParOf" srcId="{063AE5EC-DCFE-40EF-A810-5C3CCE934455}" destId="{44078D11-DDDB-4F32-9E9A-244EADCDBB31}" srcOrd="9" destOrd="0" presId="urn:microsoft.com/office/officeart/2008/layout/LinedList"/>
    <dgm:cxn modelId="{AF8AB69E-1DE3-402E-BF11-373710E3CB46}" type="presParOf" srcId="{1233B0E5-1C40-4A68-9031-51DE69D470C4}" destId="{9E804379-76F4-4235-8974-C66194CB147E}" srcOrd="6" destOrd="0" presId="urn:microsoft.com/office/officeart/2008/layout/LinedList"/>
    <dgm:cxn modelId="{8C637183-FB99-4450-B43E-F29EC43DE01F}" type="presParOf" srcId="{1233B0E5-1C40-4A68-9031-51DE69D470C4}" destId="{C5B3B940-C6D5-4014-A0D7-204C8309C2C9}" srcOrd="7" destOrd="0" presId="urn:microsoft.com/office/officeart/2008/layout/LinedList"/>
    <dgm:cxn modelId="{25C02439-F0E3-4BD4-9F3E-F7D438E80E6B}" type="presParOf" srcId="{C5B3B940-C6D5-4014-A0D7-204C8309C2C9}" destId="{7BC039E5-CA75-494B-8D13-A1FE4DD7EDD2}" srcOrd="0" destOrd="0" presId="urn:microsoft.com/office/officeart/2008/layout/LinedList"/>
    <dgm:cxn modelId="{4E6ABC55-38EA-431D-9766-B4EA35F60330}" type="presParOf" srcId="{C5B3B940-C6D5-4014-A0D7-204C8309C2C9}" destId="{EAC9CF36-F6BF-4477-B601-FFA16FA71325}" srcOrd="1" destOrd="0" presId="urn:microsoft.com/office/officeart/2008/layout/LinedList"/>
    <dgm:cxn modelId="{3427A688-6E86-4102-B522-10AC6169C5A1}" type="presParOf" srcId="{EAC9CF36-F6BF-4477-B601-FFA16FA71325}" destId="{7DEC8421-10E3-47CA-99FF-2C83C9FF17D3}" srcOrd="0" destOrd="0" presId="urn:microsoft.com/office/officeart/2008/layout/LinedList"/>
    <dgm:cxn modelId="{83874CB5-DC4C-4B71-A7C0-D2267D665A64}" type="presParOf" srcId="{EAC9CF36-F6BF-4477-B601-FFA16FA71325}" destId="{0EE4483A-E939-4D71-9B4A-DB6BB6E79306}" srcOrd="1" destOrd="0" presId="urn:microsoft.com/office/officeart/2008/layout/LinedList"/>
    <dgm:cxn modelId="{932FC962-AAF7-4CEA-BB74-0529E83B28E0}" type="presParOf" srcId="{0EE4483A-E939-4D71-9B4A-DB6BB6E79306}" destId="{5113D3CA-9184-4FE7-A21F-D5B058E9B465}" srcOrd="0" destOrd="0" presId="urn:microsoft.com/office/officeart/2008/layout/LinedList"/>
    <dgm:cxn modelId="{433E5110-171A-424D-9DBD-D46885B857E8}" type="presParOf" srcId="{0EE4483A-E939-4D71-9B4A-DB6BB6E79306}" destId="{57BB4FF9-8C8E-496A-845E-2A265FC60655}" srcOrd="1" destOrd="0" presId="urn:microsoft.com/office/officeart/2008/layout/LinedList"/>
    <dgm:cxn modelId="{082E4458-F321-46A5-97C3-1CFC81F3D85F}" type="presParOf" srcId="{0EE4483A-E939-4D71-9B4A-DB6BB6E79306}" destId="{4DBDCE01-2C6D-4780-B407-22140C75C356}" srcOrd="2" destOrd="0" presId="urn:microsoft.com/office/officeart/2008/layout/LinedList"/>
    <dgm:cxn modelId="{8C7C7AAB-F892-4D57-9F33-0F23754D8757}" type="presParOf" srcId="{EAC9CF36-F6BF-4477-B601-FFA16FA71325}" destId="{BA7E5B0C-F0DC-4732-BCAC-5ECA9BE8013D}" srcOrd="2" destOrd="0" presId="urn:microsoft.com/office/officeart/2008/layout/LinedList"/>
    <dgm:cxn modelId="{B5CF29F1-3A63-4BA6-81E9-FEC14CD141E8}" type="presParOf" srcId="{EAC9CF36-F6BF-4477-B601-FFA16FA71325}" destId="{EF8AB8AE-7DBF-4052-879A-22A3FA343A58}" srcOrd="3" destOrd="0" presId="urn:microsoft.com/office/officeart/2008/layout/LinedList"/>
    <dgm:cxn modelId="{5306021E-1057-4793-B4EC-72C782714A4F}" type="presParOf" srcId="{1233B0E5-1C40-4A68-9031-51DE69D470C4}" destId="{6E294A2C-2920-431B-B3A9-6517C30A6906}" srcOrd="8" destOrd="0" presId="urn:microsoft.com/office/officeart/2008/layout/LinedList"/>
    <dgm:cxn modelId="{C6ADD29B-ABA9-445C-B382-FE4624FC598B}" type="presParOf" srcId="{1233B0E5-1C40-4A68-9031-51DE69D470C4}" destId="{9994AAD1-412A-4F28-85B9-7229F2375BF4}" srcOrd="9" destOrd="0" presId="urn:microsoft.com/office/officeart/2008/layout/LinedList"/>
    <dgm:cxn modelId="{1238B784-212D-40A8-AE22-C14A41D51CDA}" type="presParOf" srcId="{9994AAD1-412A-4F28-85B9-7229F2375BF4}" destId="{A6936F8F-E38D-4092-99DF-E60BEDA7DAEA}" srcOrd="0" destOrd="0" presId="urn:microsoft.com/office/officeart/2008/layout/LinedList"/>
    <dgm:cxn modelId="{CE632606-CDE5-48C6-8786-9BF0EE9D4E9D}" type="presParOf" srcId="{9994AAD1-412A-4F28-85B9-7229F2375BF4}" destId="{7DB7CC48-64E0-4A81-AF6C-B68C0379DD1C}" srcOrd="1" destOrd="0" presId="urn:microsoft.com/office/officeart/2008/layout/LinedList"/>
    <dgm:cxn modelId="{1BFA62B5-8978-4940-BF41-2AE8D31CF6FE}" type="presParOf" srcId="{7DB7CC48-64E0-4A81-AF6C-B68C0379DD1C}" destId="{904D061E-F8F6-40A0-93D5-3766AA0930CC}" srcOrd="0" destOrd="0" presId="urn:microsoft.com/office/officeart/2008/layout/LinedList"/>
    <dgm:cxn modelId="{4FDA1BED-17A0-4233-9416-9427B63C7CFD}" type="presParOf" srcId="{7DB7CC48-64E0-4A81-AF6C-B68C0379DD1C}" destId="{1A8E62EF-B753-40A6-B14F-F31913B6D70B}" srcOrd="1" destOrd="0" presId="urn:microsoft.com/office/officeart/2008/layout/LinedList"/>
    <dgm:cxn modelId="{B414DF0E-79C9-497D-8DB3-59EA0C23C670}" type="presParOf" srcId="{1A8E62EF-B753-40A6-B14F-F31913B6D70B}" destId="{2DCF6832-204B-4212-B938-C30D45A533A1}" srcOrd="0" destOrd="0" presId="urn:microsoft.com/office/officeart/2008/layout/LinedList"/>
    <dgm:cxn modelId="{FC048673-22BE-4E24-A77C-999C5B22CB60}" type="presParOf" srcId="{1A8E62EF-B753-40A6-B14F-F31913B6D70B}" destId="{8652506B-DACD-43B7-8412-35886ECA0000}" srcOrd="1" destOrd="0" presId="urn:microsoft.com/office/officeart/2008/layout/LinedList"/>
    <dgm:cxn modelId="{66B348C0-8DC1-41B7-A72E-1ECBB341FDCC}" type="presParOf" srcId="{1A8E62EF-B753-40A6-B14F-F31913B6D70B}" destId="{58122F39-46F2-4538-B9A6-CF468F28DC68}" srcOrd="2" destOrd="0" presId="urn:microsoft.com/office/officeart/2008/layout/LinedList"/>
    <dgm:cxn modelId="{D77A0DF1-9ADD-4BEE-AD92-644243E8A0D4}" type="presParOf" srcId="{7DB7CC48-64E0-4A81-AF6C-B68C0379DD1C}" destId="{3853909C-E8DC-4A1C-9750-1A0255F1EB15}" srcOrd="2" destOrd="0" presId="urn:microsoft.com/office/officeart/2008/layout/LinedList"/>
    <dgm:cxn modelId="{F6D1E12A-934D-4539-A4E9-5B325BF42290}" type="presParOf" srcId="{7DB7CC48-64E0-4A81-AF6C-B68C0379DD1C}" destId="{78B2D918-5DD5-42D4-89F7-909321165C4D}" srcOrd="3" destOrd="0" presId="urn:microsoft.com/office/officeart/2008/layout/LinedList"/>
    <dgm:cxn modelId="{FDB4A71C-FF74-41B4-B58B-EDC958D44AB2}" type="presParOf" srcId="{1233B0E5-1C40-4A68-9031-51DE69D470C4}" destId="{A20FCDC4-489E-4FC8-8BA4-38FDBCF70DCD}" srcOrd="10" destOrd="0" presId="urn:microsoft.com/office/officeart/2008/layout/LinedList"/>
    <dgm:cxn modelId="{84F57B92-FD0D-4640-982E-898F4FFDEAEB}" type="presParOf" srcId="{1233B0E5-1C40-4A68-9031-51DE69D470C4}" destId="{23C7D581-A625-4D39-ABD1-9DEAC5F2A8D9}" srcOrd="11" destOrd="0" presId="urn:microsoft.com/office/officeart/2008/layout/LinedList"/>
    <dgm:cxn modelId="{D7641345-9B98-4F85-BE90-AE50C8E83410}" type="presParOf" srcId="{23C7D581-A625-4D39-ABD1-9DEAC5F2A8D9}" destId="{808A19F5-60C7-483D-8732-8D26F9C93F43}" srcOrd="0" destOrd="0" presId="urn:microsoft.com/office/officeart/2008/layout/LinedList"/>
    <dgm:cxn modelId="{29D01EEF-58A1-4743-80C6-B5D18D2BF1DC}" type="presParOf" srcId="{23C7D581-A625-4D39-ABD1-9DEAC5F2A8D9}" destId="{3AD3A0F4-6316-47E7-A2DE-A61FEF5B3535}" srcOrd="1" destOrd="0" presId="urn:microsoft.com/office/officeart/2008/layout/LinedList"/>
    <dgm:cxn modelId="{582B26F5-BC36-4A43-96D0-A0C993B76DD5}" type="presParOf" srcId="{3AD3A0F4-6316-47E7-A2DE-A61FEF5B3535}" destId="{480D5563-7E33-495F-B597-49C2D7BA147B}" srcOrd="0" destOrd="0" presId="urn:microsoft.com/office/officeart/2008/layout/LinedList"/>
    <dgm:cxn modelId="{F2A8331A-724F-4C75-810F-51BF52EFC553}" type="presParOf" srcId="{3AD3A0F4-6316-47E7-A2DE-A61FEF5B3535}" destId="{4DBBD7D6-4831-4136-AD4C-B28336A4D9E1}" srcOrd="1" destOrd="0" presId="urn:microsoft.com/office/officeart/2008/layout/LinedList"/>
    <dgm:cxn modelId="{AD163884-0954-4198-B578-BAAFE19B8351}" type="presParOf" srcId="{4DBBD7D6-4831-4136-AD4C-B28336A4D9E1}" destId="{B318CE1A-2AE7-4529-938F-FA2D19FBDA97}" srcOrd="0" destOrd="0" presId="urn:microsoft.com/office/officeart/2008/layout/LinedList"/>
    <dgm:cxn modelId="{28CC229C-97DA-4534-8681-3C6120BAE291}" type="presParOf" srcId="{4DBBD7D6-4831-4136-AD4C-B28336A4D9E1}" destId="{3BAC28CF-5989-4F6C-8ED9-0E85D7FC529F}" srcOrd="1" destOrd="0" presId="urn:microsoft.com/office/officeart/2008/layout/LinedList"/>
    <dgm:cxn modelId="{EA3910B0-1A1E-4ADE-B5B6-6DB92147E8CE}" type="presParOf" srcId="{4DBBD7D6-4831-4136-AD4C-B28336A4D9E1}" destId="{B85BA3C2-22B5-47CC-B946-4ECFE919FC5E}" srcOrd="2" destOrd="0" presId="urn:microsoft.com/office/officeart/2008/layout/LinedList"/>
    <dgm:cxn modelId="{7955F73B-A20E-43F8-B602-9A0BE3167D02}" type="presParOf" srcId="{3AD3A0F4-6316-47E7-A2DE-A61FEF5B3535}" destId="{1AE7254A-1F70-4210-8537-ACCBE912B35F}" srcOrd="2" destOrd="0" presId="urn:microsoft.com/office/officeart/2008/layout/LinedList"/>
    <dgm:cxn modelId="{FCB8B311-C9CD-45FD-8AB8-2FC6A8D62FE5}" type="presParOf" srcId="{3AD3A0F4-6316-47E7-A2DE-A61FEF5B3535}" destId="{3E68F85C-5464-477E-BD0A-9C9CAEFBE55B}" srcOrd="3" destOrd="0" presId="urn:microsoft.com/office/officeart/2008/layout/LinedList"/>
    <dgm:cxn modelId="{A80DF8C4-1204-4054-8104-4B5B68516161}" type="presParOf" srcId="{3AD3A0F4-6316-47E7-A2DE-A61FEF5B3535}" destId="{6D21EC45-3370-4602-922E-EDFF39CA9067}" srcOrd="4" destOrd="0" presId="urn:microsoft.com/office/officeart/2008/layout/LinedList"/>
    <dgm:cxn modelId="{EE672921-9AD8-48A4-96DC-EBF1E09E039D}" type="presParOf" srcId="{6D21EC45-3370-4602-922E-EDFF39CA9067}" destId="{072A7D61-4029-49D3-AF1E-08EBD60C75B5}" srcOrd="0" destOrd="0" presId="urn:microsoft.com/office/officeart/2008/layout/LinedList"/>
    <dgm:cxn modelId="{358D29CB-8A60-4146-AC9D-3A47BE090190}" type="presParOf" srcId="{6D21EC45-3370-4602-922E-EDFF39CA9067}" destId="{A90B88C1-C88C-4AF3-A7F7-C8FA14A6FD93}" srcOrd="1" destOrd="0" presId="urn:microsoft.com/office/officeart/2008/layout/LinedList"/>
    <dgm:cxn modelId="{034145A5-73C2-4B07-9510-7B7FFA96D0EE}" type="presParOf" srcId="{6D21EC45-3370-4602-922E-EDFF39CA9067}" destId="{F7F1B3B6-3A97-4BCB-AA7E-FE88131378EE}" srcOrd="2" destOrd="0" presId="urn:microsoft.com/office/officeart/2008/layout/LinedList"/>
    <dgm:cxn modelId="{D2C5465F-320A-4AA4-9E8F-B036CAF5F392}" type="presParOf" srcId="{3AD3A0F4-6316-47E7-A2DE-A61FEF5B3535}" destId="{AD8B6233-BA45-40FD-94B2-9FF52BDF05A5}" srcOrd="5" destOrd="0" presId="urn:microsoft.com/office/officeart/2008/layout/LinedList"/>
    <dgm:cxn modelId="{CED863F6-4F8B-4D34-8DFE-807D3F24A27E}" type="presParOf" srcId="{3AD3A0F4-6316-47E7-A2DE-A61FEF5B3535}" destId="{124B885F-6EB4-4828-950F-5CC9D673BAFD}" srcOrd="6" destOrd="0" presId="urn:microsoft.com/office/officeart/2008/layout/LinedList"/>
    <dgm:cxn modelId="{43128FC2-256D-49A9-A943-C01DA9C750D1}" type="presParOf" srcId="{1233B0E5-1C40-4A68-9031-51DE69D470C4}" destId="{0F1F3644-DDF2-4147-9CF6-BC1362CF4894}" srcOrd="12" destOrd="0" presId="urn:microsoft.com/office/officeart/2008/layout/LinedList"/>
    <dgm:cxn modelId="{19CF5A5F-44C8-4EE5-851A-42F4323CFB61}" type="presParOf" srcId="{1233B0E5-1C40-4A68-9031-51DE69D470C4}" destId="{822D51DE-64F8-4346-9F6F-C72CDF202DBB}" srcOrd="13" destOrd="0" presId="urn:microsoft.com/office/officeart/2008/layout/LinedList"/>
    <dgm:cxn modelId="{CCE48AA0-E1B3-485A-B628-8199B9D4E2F0}" type="presParOf" srcId="{822D51DE-64F8-4346-9F6F-C72CDF202DBB}" destId="{20F6E3D8-AF3A-4C67-8304-93FAD17FA68F}" srcOrd="0" destOrd="0" presId="urn:microsoft.com/office/officeart/2008/layout/LinedList"/>
    <dgm:cxn modelId="{EAF75210-412A-4DF7-A2EF-7D09C7DF39C2}" type="presParOf" srcId="{822D51DE-64F8-4346-9F6F-C72CDF202DBB}" destId="{04F67362-48FF-4BE1-BBBC-4FCA92B2810C}" srcOrd="1" destOrd="0" presId="urn:microsoft.com/office/officeart/2008/layout/LinedList"/>
    <dgm:cxn modelId="{93D950D9-FFAD-43A4-881A-71B49DFC2A4D}" type="presParOf" srcId="{04F67362-48FF-4BE1-BBBC-4FCA92B2810C}" destId="{6B0F5358-4F50-4F9D-BAFB-54CFD2F69F6E}" srcOrd="0" destOrd="0" presId="urn:microsoft.com/office/officeart/2008/layout/LinedList"/>
    <dgm:cxn modelId="{E332198F-17CA-42D5-BF1F-4126E163A392}" type="presParOf" srcId="{04F67362-48FF-4BE1-BBBC-4FCA92B2810C}" destId="{DE74F7D4-4D93-429A-8884-40FAA0F5D986}" srcOrd="1" destOrd="0" presId="urn:microsoft.com/office/officeart/2008/layout/LinedList"/>
    <dgm:cxn modelId="{23A19C34-0BAA-4EDD-8930-BA913ECDC94A}" type="presParOf" srcId="{DE74F7D4-4D93-429A-8884-40FAA0F5D986}" destId="{900CF8D3-4FC2-4E35-91AF-0B0B8A0FCE33}" srcOrd="0" destOrd="0" presId="urn:microsoft.com/office/officeart/2008/layout/LinedList"/>
    <dgm:cxn modelId="{A5DAE190-6E09-455C-A80A-1B34BDDEFEE9}" type="presParOf" srcId="{DE74F7D4-4D93-429A-8884-40FAA0F5D986}" destId="{A9A5DEDB-85AB-4FD8-B103-A64ABF54C63C}" srcOrd="1" destOrd="0" presId="urn:microsoft.com/office/officeart/2008/layout/LinedList"/>
    <dgm:cxn modelId="{439C1C05-372A-49B0-BEAD-099064FA86B3}" type="presParOf" srcId="{DE74F7D4-4D93-429A-8884-40FAA0F5D986}" destId="{8CE36281-C69A-43BF-8353-68641BBADBF8}" srcOrd="2" destOrd="0" presId="urn:microsoft.com/office/officeart/2008/layout/LinedList"/>
    <dgm:cxn modelId="{1997FA42-157A-4019-8854-0F8D4AFCA968}" type="presParOf" srcId="{04F67362-48FF-4BE1-BBBC-4FCA92B2810C}" destId="{2BBB67C8-EBEB-4A33-9D5D-D8A1D1A20C77}" srcOrd="2" destOrd="0" presId="urn:microsoft.com/office/officeart/2008/layout/LinedList"/>
    <dgm:cxn modelId="{483C3A70-489B-47B7-A7BB-B99F1971A482}" type="presParOf" srcId="{04F67362-48FF-4BE1-BBBC-4FCA92B2810C}" destId="{A9C96544-841A-48BD-909E-249F1B03C71C}" srcOrd="3" destOrd="0" presId="urn:microsoft.com/office/officeart/2008/layout/LinedList"/>
    <dgm:cxn modelId="{47F89CFB-D436-4256-AAB7-728029535BEF}" type="presParOf" srcId="{04F67362-48FF-4BE1-BBBC-4FCA92B2810C}" destId="{174B0CA1-F049-41E7-B23B-25A72CC1FE46}" srcOrd="4" destOrd="0" presId="urn:microsoft.com/office/officeart/2008/layout/LinedList"/>
    <dgm:cxn modelId="{0957CA69-1A62-46D5-B88F-12A7C43F4536}" type="presParOf" srcId="{174B0CA1-F049-41E7-B23B-25A72CC1FE46}" destId="{B07D5789-600F-4BF0-BD25-865734E6D770}" srcOrd="0" destOrd="0" presId="urn:microsoft.com/office/officeart/2008/layout/LinedList"/>
    <dgm:cxn modelId="{90FFE110-A97A-474F-A864-99DAEB70A3A5}" type="presParOf" srcId="{174B0CA1-F049-41E7-B23B-25A72CC1FE46}" destId="{C30348C4-DBC7-4EDA-A587-37B8A8D280FC}" srcOrd="1" destOrd="0" presId="urn:microsoft.com/office/officeart/2008/layout/LinedList"/>
    <dgm:cxn modelId="{CD4C9C02-EE62-4BF3-A87F-61C3CB47E416}" type="presParOf" srcId="{174B0CA1-F049-41E7-B23B-25A72CC1FE46}" destId="{05BCBE2A-0FA0-4C08-88F3-1C567BA84F8A}" srcOrd="2" destOrd="0" presId="urn:microsoft.com/office/officeart/2008/layout/LinedList"/>
    <dgm:cxn modelId="{0C2EE8D0-3E30-4A3E-B5F1-8D9E4DDCACCD}" type="presParOf" srcId="{04F67362-48FF-4BE1-BBBC-4FCA92B2810C}" destId="{FFD6238E-E5EA-4828-AA1D-1FA3E4389659}" srcOrd="5" destOrd="0" presId="urn:microsoft.com/office/officeart/2008/layout/LinedList"/>
    <dgm:cxn modelId="{BDF7D3B3-C152-4735-B858-248A09990779}" type="presParOf" srcId="{04F67362-48FF-4BE1-BBBC-4FCA92B2810C}" destId="{1BA0EE32-10F7-42F2-86B5-5187582337A6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62CBE0-CF9A-450F-8D30-ACBD36C590D7}" type="doc">
      <dgm:prSet loTypeId="urn:microsoft.com/office/officeart/2008/layout/HexagonCluster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7E0B62-EC9D-4654-B178-96FB9CD6F68F}">
      <dgm:prSet/>
      <dgm:spPr>
        <a:noFill/>
        <a:ln>
          <a:solidFill>
            <a:srgbClr val="0099AD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Drive Decisions</a:t>
          </a:r>
        </a:p>
      </dgm:t>
    </dgm:pt>
    <dgm:pt modelId="{9701E8A7-9BE9-472F-9DE7-584CDFD8BE41}" type="sibTrans" cxnId="{1F534176-538D-4198-B989-3394A9C9B44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0099AD"/>
          </a:solidFill>
        </a:ln>
      </dgm:spPr>
      <dgm:t>
        <a:bodyPr/>
        <a:lstStyle/>
        <a:p>
          <a:endParaRPr lang="en-US">
            <a:latin typeface="Montserrat" pitchFamily="2" charset="77"/>
          </a:endParaRPr>
        </a:p>
      </dgm:t>
    </dgm:pt>
    <dgm:pt modelId="{03D15628-F1FC-4A62-99D6-9B3325E208FA}" type="parTrans" cxnId="{1F534176-538D-4198-B989-3394A9C9B44D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F84103E2-D577-43DA-83CB-D7A56DE88200}">
      <dgm:prSet phldrT="[Text]"/>
      <dgm:spPr>
        <a:noFill/>
        <a:ln>
          <a:solidFill>
            <a:srgbClr val="0099AD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effectLst/>
              <a:latin typeface="Montserrat" pitchFamily="2" charset="77"/>
            </a:rPr>
            <a:t>Increase Mobility</a:t>
          </a:r>
        </a:p>
      </dgm:t>
    </dgm:pt>
    <dgm:pt modelId="{FBC3E31A-4B1B-4499-94BE-B5A3F7AED620}" type="sibTrans" cxnId="{617030A4-DBFA-409B-A164-5758CC07377D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0099AD"/>
          </a:solidFill>
        </a:ln>
      </dgm:spPr>
      <dgm:t>
        <a:bodyPr/>
        <a:lstStyle/>
        <a:p>
          <a:endParaRPr lang="en-US">
            <a:latin typeface="Montserrat" pitchFamily="2" charset="77"/>
          </a:endParaRPr>
        </a:p>
      </dgm:t>
    </dgm:pt>
    <dgm:pt modelId="{B5D56E17-8450-4ECE-9D49-8F4F7320B042}" type="parTrans" cxnId="{617030A4-DBFA-409B-A164-5758CC07377D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6E267E27-9180-4539-8173-27C36F790685}">
      <dgm:prSet phldrT="[Text]"/>
      <dgm:spPr>
        <a:noFill/>
        <a:ln>
          <a:solidFill>
            <a:srgbClr val="0099AD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Enhance Reliability</a:t>
          </a:r>
        </a:p>
      </dgm:t>
    </dgm:pt>
    <dgm:pt modelId="{6826600C-9CB3-4771-90EB-AEAD4B611518}" type="sibTrans" cxnId="{9059B35E-568F-4B11-9E31-179A54A62986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solidFill>
            <a:srgbClr val="0099AD"/>
          </a:solidFill>
        </a:ln>
      </dgm:spPr>
      <dgm:t>
        <a:bodyPr/>
        <a:lstStyle/>
        <a:p>
          <a:endParaRPr lang="en-US">
            <a:latin typeface="Montserrat" pitchFamily="2" charset="77"/>
          </a:endParaRPr>
        </a:p>
      </dgm:t>
    </dgm:pt>
    <dgm:pt modelId="{B07E45D9-8EB5-4352-9E92-FF32F9C5BB6D}" type="parTrans" cxnId="{9059B35E-568F-4B11-9E31-179A54A62986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596340D4-2944-4C57-95DF-8437688A2205}">
      <dgm:prSet phldrT="[Text]"/>
      <dgm:spPr>
        <a:noFill/>
        <a:ln>
          <a:solidFill>
            <a:srgbClr val="0099AD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Save Time</a:t>
          </a:r>
        </a:p>
      </dgm:t>
    </dgm:pt>
    <dgm:pt modelId="{2D40E6AA-8471-46FA-BDFD-7D24A5507415}" type="sibTrans" cxnId="{AD0592F2-FFDA-426F-9842-05313E0FB410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0099AD"/>
          </a:solidFill>
        </a:ln>
      </dgm:spPr>
      <dgm:t>
        <a:bodyPr/>
        <a:lstStyle/>
        <a:p>
          <a:endParaRPr lang="en-US">
            <a:latin typeface="Montserrat" pitchFamily="2" charset="77"/>
          </a:endParaRPr>
        </a:p>
      </dgm:t>
    </dgm:pt>
    <dgm:pt modelId="{92C7C1CB-19A7-444D-86B5-F818D6877CA7}" type="parTrans" cxnId="{AD0592F2-FFDA-426F-9842-05313E0FB410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F0A47C22-8DA2-4B8B-8E77-CA2E03FE2A57}" type="pres">
      <dgm:prSet presAssocID="{EA62CBE0-CF9A-450F-8D30-ACBD36C590D7}" presName="Name0" presStyleCnt="0">
        <dgm:presLayoutVars>
          <dgm:chMax val="21"/>
          <dgm:chPref val="21"/>
        </dgm:presLayoutVars>
      </dgm:prSet>
      <dgm:spPr/>
    </dgm:pt>
    <dgm:pt modelId="{B65E47E0-6023-40D4-8586-F0C4C14179BA}" type="pres">
      <dgm:prSet presAssocID="{6E267E27-9180-4539-8173-27C36F790685}" presName="text1" presStyleCnt="0"/>
      <dgm:spPr/>
    </dgm:pt>
    <dgm:pt modelId="{5718CDB7-BF80-4A49-B578-54A925F95B5A}" type="pres">
      <dgm:prSet presAssocID="{6E267E27-9180-4539-8173-27C36F790685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4FAF7868-D906-4A39-979B-33ABB19E29F2}" type="pres">
      <dgm:prSet presAssocID="{6E267E27-9180-4539-8173-27C36F790685}" presName="textaccent1" presStyleCnt="0"/>
      <dgm:spPr/>
    </dgm:pt>
    <dgm:pt modelId="{3A4CDF5C-4907-4FF3-ADFA-1E7C93BE9E86}" type="pres">
      <dgm:prSet presAssocID="{6E267E27-9180-4539-8173-27C36F790685}" presName="accentRepeatNode" presStyleLbl="solidAlignAcc1" presStyleIdx="0" presStyleCnt="8"/>
      <dgm:spPr>
        <a:noFill/>
        <a:ln>
          <a:noFill/>
        </a:ln>
      </dgm:spPr>
    </dgm:pt>
    <dgm:pt modelId="{C8990F72-3952-4D52-B59A-D332E1645FD2}" type="pres">
      <dgm:prSet presAssocID="{6826600C-9CB3-4771-90EB-AEAD4B611518}" presName="image1" presStyleCnt="0"/>
      <dgm:spPr/>
    </dgm:pt>
    <dgm:pt modelId="{26529767-12D1-4775-96FA-9EEEE47D338B}" type="pres">
      <dgm:prSet presAssocID="{6826600C-9CB3-4771-90EB-AEAD4B611518}" presName="imageRepeatNode" presStyleLbl="alignAcc1" presStyleIdx="0" presStyleCnt="4"/>
      <dgm:spPr/>
    </dgm:pt>
    <dgm:pt modelId="{B1900847-7211-47BD-8797-72AE1E34B844}" type="pres">
      <dgm:prSet presAssocID="{6826600C-9CB3-4771-90EB-AEAD4B611518}" presName="imageaccent1" presStyleCnt="0"/>
      <dgm:spPr/>
    </dgm:pt>
    <dgm:pt modelId="{2625AF3B-B1C2-482F-8DD3-D6CDEB802CA9}" type="pres">
      <dgm:prSet presAssocID="{6826600C-9CB3-4771-90EB-AEAD4B611518}" presName="accentRepeatNode" presStyleLbl="solidAlignAcc1" presStyleIdx="1" presStyleCnt="8"/>
      <dgm:spPr>
        <a:noFill/>
        <a:ln>
          <a:noFill/>
        </a:ln>
      </dgm:spPr>
    </dgm:pt>
    <dgm:pt modelId="{C9BA32AC-8BAA-4935-AB22-4DA113672351}" type="pres">
      <dgm:prSet presAssocID="{596340D4-2944-4C57-95DF-8437688A2205}" presName="text2" presStyleCnt="0"/>
      <dgm:spPr/>
    </dgm:pt>
    <dgm:pt modelId="{E240BA94-E0FB-4192-82EC-809018B3C52A}" type="pres">
      <dgm:prSet presAssocID="{596340D4-2944-4C57-95DF-8437688A2205}" presName="textRepeatNode" presStyleLbl="alignNode1" presStyleIdx="1" presStyleCnt="4" custLinFactNeighborX="0" custLinFactNeighborY="-126">
        <dgm:presLayoutVars>
          <dgm:chMax val="0"/>
          <dgm:chPref val="0"/>
          <dgm:bulletEnabled val="1"/>
        </dgm:presLayoutVars>
      </dgm:prSet>
      <dgm:spPr/>
    </dgm:pt>
    <dgm:pt modelId="{724D4A5F-B598-4CE2-99B9-5330C84CB540}" type="pres">
      <dgm:prSet presAssocID="{596340D4-2944-4C57-95DF-8437688A2205}" presName="textaccent2" presStyleCnt="0"/>
      <dgm:spPr/>
    </dgm:pt>
    <dgm:pt modelId="{53401557-A8F8-4C15-AE0C-767E21F3CDEA}" type="pres">
      <dgm:prSet presAssocID="{596340D4-2944-4C57-95DF-8437688A2205}" presName="accentRepeatNode" presStyleLbl="solidAlignAcc1" presStyleIdx="2" presStyleCnt="8"/>
      <dgm:spPr>
        <a:noFill/>
        <a:ln>
          <a:noFill/>
        </a:ln>
      </dgm:spPr>
    </dgm:pt>
    <dgm:pt modelId="{214C858E-7048-43F6-8D26-1B6539815082}" type="pres">
      <dgm:prSet presAssocID="{2D40E6AA-8471-46FA-BDFD-7D24A5507415}" presName="image2" presStyleCnt="0"/>
      <dgm:spPr/>
    </dgm:pt>
    <dgm:pt modelId="{80464A33-FC34-44B0-80F2-71FBC1CE1147}" type="pres">
      <dgm:prSet presAssocID="{2D40E6AA-8471-46FA-BDFD-7D24A5507415}" presName="imageRepeatNode" presStyleLbl="alignAcc1" presStyleIdx="1" presStyleCnt="4" custLinFactNeighborX="4307" custLinFactNeighborY="10816"/>
      <dgm:spPr/>
    </dgm:pt>
    <dgm:pt modelId="{FD543ACF-49DB-4D1D-BD26-FCB324E56FF7}" type="pres">
      <dgm:prSet presAssocID="{2D40E6AA-8471-46FA-BDFD-7D24A5507415}" presName="imageaccent2" presStyleCnt="0"/>
      <dgm:spPr/>
    </dgm:pt>
    <dgm:pt modelId="{0959C548-BA97-4DF0-873B-BD924298DF1E}" type="pres">
      <dgm:prSet presAssocID="{2D40E6AA-8471-46FA-BDFD-7D24A5507415}" presName="accentRepeatNode" presStyleLbl="solidAlignAcc1" presStyleIdx="3" presStyleCnt="8"/>
      <dgm:spPr>
        <a:noFill/>
        <a:ln>
          <a:noFill/>
        </a:ln>
      </dgm:spPr>
    </dgm:pt>
    <dgm:pt modelId="{CF3F6C7C-4DAE-4A7E-8C17-0DB31E020786}" type="pres">
      <dgm:prSet presAssocID="{F84103E2-D577-43DA-83CB-D7A56DE88200}" presName="text3" presStyleCnt="0"/>
      <dgm:spPr/>
    </dgm:pt>
    <dgm:pt modelId="{4D1B7422-DF62-4F0E-8710-90AE4C1A117C}" type="pres">
      <dgm:prSet presAssocID="{F84103E2-D577-43DA-83CB-D7A56DE88200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301B15D0-0A86-44A1-84D7-8060EA62C243}" type="pres">
      <dgm:prSet presAssocID="{F84103E2-D577-43DA-83CB-D7A56DE88200}" presName="textaccent3" presStyleCnt="0"/>
      <dgm:spPr/>
    </dgm:pt>
    <dgm:pt modelId="{3D97FE19-9848-4881-9D25-89D43AFBB7B5}" type="pres">
      <dgm:prSet presAssocID="{F84103E2-D577-43DA-83CB-D7A56DE88200}" presName="accentRepeatNode" presStyleLbl="solidAlignAcc1" presStyleIdx="4" presStyleCnt="8"/>
      <dgm:spPr>
        <a:noFill/>
        <a:ln>
          <a:noFill/>
        </a:ln>
      </dgm:spPr>
    </dgm:pt>
    <dgm:pt modelId="{014966EA-4998-4D39-8F71-E3E838CD4F9B}" type="pres">
      <dgm:prSet presAssocID="{FBC3E31A-4B1B-4499-94BE-B5A3F7AED620}" presName="image3" presStyleCnt="0"/>
      <dgm:spPr/>
    </dgm:pt>
    <dgm:pt modelId="{3AD3FFEC-5192-4C91-9283-BC8D48732458}" type="pres">
      <dgm:prSet presAssocID="{FBC3E31A-4B1B-4499-94BE-B5A3F7AED620}" presName="imageRepeatNode" presStyleLbl="alignAcc1" presStyleIdx="2" presStyleCnt="4" custLinFactNeighborX="-2012" custLinFactNeighborY="-781"/>
      <dgm:spPr/>
    </dgm:pt>
    <dgm:pt modelId="{D60F4895-655F-471B-A989-9815D84DA99E}" type="pres">
      <dgm:prSet presAssocID="{FBC3E31A-4B1B-4499-94BE-B5A3F7AED620}" presName="imageaccent3" presStyleCnt="0"/>
      <dgm:spPr/>
    </dgm:pt>
    <dgm:pt modelId="{68E24A47-3EEE-4B02-98AA-3B335639169A}" type="pres">
      <dgm:prSet presAssocID="{FBC3E31A-4B1B-4499-94BE-B5A3F7AED620}" presName="accentRepeatNode" presStyleLbl="solidAlignAcc1" presStyleIdx="5" presStyleCnt="8"/>
      <dgm:spPr>
        <a:noFill/>
        <a:ln>
          <a:noFill/>
        </a:ln>
      </dgm:spPr>
    </dgm:pt>
    <dgm:pt modelId="{D54A322A-D0D2-4DF5-B36F-77D9A8C6B324}" type="pres">
      <dgm:prSet presAssocID="{067E0B62-EC9D-4654-B178-96FB9CD6F68F}" presName="text4" presStyleCnt="0"/>
      <dgm:spPr/>
    </dgm:pt>
    <dgm:pt modelId="{6AED5D79-A3C5-4199-A722-77523B169200}" type="pres">
      <dgm:prSet presAssocID="{067E0B62-EC9D-4654-B178-96FB9CD6F68F}" presName="textRepeatNode" presStyleLbl="alignNode1" presStyleIdx="3" presStyleCnt="4" custLinFactNeighborX="1682" custLinFactNeighborY="17967">
        <dgm:presLayoutVars>
          <dgm:chMax val="0"/>
          <dgm:chPref val="0"/>
          <dgm:bulletEnabled val="1"/>
        </dgm:presLayoutVars>
      </dgm:prSet>
      <dgm:spPr/>
    </dgm:pt>
    <dgm:pt modelId="{0C152B75-CA04-45B8-8092-9BB43360AAE8}" type="pres">
      <dgm:prSet presAssocID="{067E0B62-EC9D-4654-B178-96FB9CD6F68F}" presName="textaccent4" presStyleCnt="0"/>
      <dgm:spPr/>
    </dgm:pt>
    <dgm:pt modelId="{5D677736-A860-44E2-9F53-7EEF9509F8F9}" type="pres">
      <dgm:prSet presAssocID="{067E0B62-EC9D-4654-B178-96FB9CD6F68F}" presName="accentRepeatNode" presStyleLbl="solidAlignAcc1" presStyleIdx="6" presStyleCnt="8"/>
      <dgm:spPr>
        <a:noFill/>
        <a:ln>
          <a:noFill/>
        </a:ln>
      </dgm:spPr>
    </dgm:pt>
    <dgm:pt modelId="{E16B9F00-13D9-4CCA-B851-20A2A50E10AE}" type="pres">
      <dgm:prSet presAssocID="{9701E8A7-9BE9-472F-9DE7-584CDFD8BE41}" presName="image4" presStyleCnt="0"/>
      <dgm:spPr/>
    </dgm:pt>
    <dgm:pt modelId="{59712739-ED51-4DE3-B514-3C34CD580AE4}" type="pres">
      <dgm:prSet presAssocID="{9701E8A7-9BE9-472F-9DE7-584CDFD8BE41}" presName="imageRepeatNode" presStyleLbl="alignAcc1" presStyleIdx="3" presStyleCnt="4"/>
      <dgm:spPr/>
    </dgm:pt>
    <dgm:pt modelId="{8E8391EF-3B07-4A1E-8451-30758B0C595A}" type="pres">
      <dgm:prSet presAssocID="{9701E8A7-9BE9-472F-9DE7-584CDFD8BE41}" presName="imageaccent4" presStyleCnt="0"/>
      <dgm:spPr/>
    </dgm:pt>
    <dgm:pt modelId="{01F3D1CB-06BB-4A3C-B232-34718BA86D06}" type="pres">
      <dgm:prSet presAssocID="{9701E8A7-9BE9-472F-9DE7-584CDFD8BE41}" presName="accentRepeatNode" presStyleLbl="solidAlignAcc1" presStyleIdx="7" presStyleCnt="8"/>
      <dgm:spPr>
        <a:noFill/>
        <a:ln>
          <a:noFill/>
        </a:ln>
      </dgm:spPr>
    </dgm:pt>
  </dgm:ptLst>
  <dgm:cxnLst>
    <dgm:cxn modelId="{AF7C4302-BF3C-404C-AEFC-CC481CC3CF80}" type="presOf" srcId="{596340D4-2944-4C57-95DF-8437688A2205}" destId="{E240BA94-E0FB-4192-82EC-809018B3C52A}" srcOrd="0" destOrd="0" presId="urn:microsoft.com/office/officeart/2008/layout/HexagonCluster"/>
    <dgm:cxn modelId="{C0112F14-6307-417D-8C34-F96E5D065CEA}" type="presOf" srcId="{6826600C-9CB3-4771-90EB-AEAD4B611518}" destId="{26529767-12D1-4775-96FA-9EEEE47D338B}" srcOrd="0" destOrd="0" presId="urn:microsoft.com/office/officeart/2008/layout/HexagonCluster"/>
    <dgm:cxn modelId="{16F83830-000C-41BE-BFDB-9AC68CB309C1}" type="presOf" srcId="{9701E8A7-9BE9-472F-9DE7-584CDFD8BE41}" destId="{59712739-ED51-4DE3-B514-3C34CD580AE4}" srcOrd="0" destOrd="0" presId="urn:microsoft.com/office/officeart/2008/layout/HexagonCluster"/>
    <dgm:cxn modelId="{9D1E8645-977D-4B44-AB8A-D1AAD1F3C93A}" type="presOf" srcId="{FBC3E31A-4B1B-4499-94BE-B5A3F7AED620}" destId="{3AD3FFEC-5192-4C91-9283-BC8D48732458}" srcOrd="0" destOrd="0" presId="urn:microsoft.com/office/officeart/2008/layout/HexagonCluster"/>
    <dgm:cxn modelId="{9059B35E-568F-4B11-9E31-179A54A62986}" srcId="{EA62CBE0-CF9A-450F-8D30-ACBD36C590D7}" destId="{6E267E27-9180-4539-8173-27C36F790685}" srcOrd="0" destOrd="0" parTransId="{B07E45D9-8EB5-4352-9E92-FF32F9C5BB6D}" sibTransId="{6826600C-9CB3-4771-90EB-AEAD4B611518}"/>
    <dgm:cxn modelId="{1F534176-538D-4198-B989-3394A9C9B44D}" srcId="{EA62CBE0-CF9A-450F-8D30-ACBD36C590D7}" destId="{067E0B62-EC9D-4654-B178-96FB9CD6F68F}" srcOrd="3" destOrd="0" parTransId="{03D15628-F1FC-4A62-99D6-9B3325E208FA}" sibTransId="{9701E8A7-9BE9-472F-9DE7-584CDFD8BE41}"/>
    <dgm:cxn modelId="{88404C84-FB1C-4C7F-AB6C-E7E2519FDB80}" type="presOf" srcId="{F84103E2-D577-43DA-83CB-D7A56DE88200}" destId="{4D1B7422-DF62-4F0E-8710-90AE4C1A117C}" srcOrd="0" destOrd="0" presId="urn:microsoft.com/office/officeart/2008/layout/HexagonCluster"/>
    <dgm:cxn modelId="{617030A4-DBFA-409B-A164-5758CC07377D}" srcId="{EA62CBE0-CF9A-450F-8D30-ACBD36C590D7}" destId="{F84103E2-D577-43DA-83CB-D7A56DE88200}" srcOrd="2" destOrd="0" parTransId="{B5D56E17-8450-4ECE-9D49-8F4F7320B042}" sibTransId="{FBC3E31A-4B1B-4499-94BE-B5A3F7AED620}"/>
    <dgm:cxn modelId="{601916C0-3FAD-4D88-B59C-F0EA6C44D7EC}" type="presOf" srcId="{067E0B62-EC9D-4654-B178-96FB9CD6F68F}" destId="{6AED5D79-A3C5-4199-A722-77523B169200}" srcOrd="0" destOrd="0" presId="urn:microsoft.com/office/officeart/2008/layout/HexagonCluster"/>
    <dgm:cxn modelId="{06FE89C4-6859-4770-89A8-1D9864182CE0}" type="presOf" srcId="{6E267E27-9180-4539-8173-27C36F790685}" destId="{5718CDB7-BF80-4A49-B578-54A925F95B5A}" srcOrd="0" destOrd="0" presId="urn:microsoft.com/office/officeart/2008/layout/HexagonCluster"/>
    <dgm:cxn modelId="{96BB11D0-6800-435C-950C-A9C9B1F4E585}" type="presOf" srcId="{EA62CBE0-CF9A-450F-8D30-ACBD36C590D7}" destId="{F0A47C22-8DA2-4B8B-8E77-CA2E03FE2A57}" srcOrd="0" destOrd="0" presId="urn:microsoft.com/office/officeart/2008/layout/HexagonCluster"/>
    <dgm:cxn modelId="{3DF6DFEA-8400-4BEA-B181-98E412CF1550}" type="presOf" srcId="{2D40E6AA-8471-46FA-BDFD-7D24A5507415}" destId="{80464A33-FC34-44B0-80F2-71FBC1CE1147}" srcOrd="0" destOrd="0" presId="urn:microsoft.com/office/officeart/2008/layout/HexagonCluster"/>
    <dgm:cxn modelId="{AD0592F2-FFDA-426F-9842-05313E0FB410}" srcId="{EA62CBE0-CF9A-450F-8D30-ACBD36C590D7}" destId="{596340D4-2944-4C57-95DF-8437688A2205}" srcOrd="1" destOrd="0" parTransId="{92C7C1CB-19A7-444D-86B5-F818D6877CA7}" sibTransId="{2D40E6AA-8471-46FA-BDFD-7D24A5507415}"/>
    <dgm:cxn modelId="{400ADE95-D385-478C-9829-8B43125CFD52}" type="presParOf" srcId="{F0A47C22-8DA2-4B8B-8E77-CA2E03FE2A57}" destId="{B65E47E0-6023-40D4-8586-F0C4C14179BA}" srcOrd="0" destOrd="0" presId="urn:microsoft.com/office/officeart/2008/layout/HexagonCluster"/>
    <dgm:cxn modelId="{38A677CE-24F6-4FB0-B8AC-090F77C1B400}" type="presParOf" srcId="{B65E47E0-6023-40D4-8586-F0C4C14179BA}" destId="{5718CDB7-BF80-4A49-B578-54A925F95B5A}" srcOrd="0" destOrd="0" presId="urn:microsoft.com/office/officeart/2008/layout/HexagonCluster"/>
    <dgm:cxn modelId="{FC6A50BE-2F59-4063-86A4-071AB3D43288}" type="presParOf" srcId="{F0A47C22-8DA2-4B8B-8E77-CA2E03FE2A57}" destId="{4FAF7868-D906-4A39-979B-33ABB19E29F2}" srcOrd="1" destOrd="0" presId="urn:microsoft.com/office/officeart/2008/layout/HexagonCluster"/>
    <dgm:cxn modelId="{616917D2-FD8C-45B4-B28B-CC8E9017AE0E}" type="presParOf" srcId="{4FAF7868-D906-4A39-979B-33ABB19E29F2}" destId="{3A4CDF5C-4907-4FF3-ADFA-1E7C93BE9E86}" srcOrd="0" destOrd="0" presId="urn:microsoft.com/office/officeart/2008/layout/HexagonCluster"/>
    <dgm:cxn modelId="{C2FBBD7C-680A-44F4-96F1-9BFF0EA2D48D}" type="presParOf" srcId="{F0A47C22-8DA2-4B8B-8E77-CA2E03FE2A57}" destId="{C8990F72-3952-4D52-B59A-D332E1645FD2}" srcOrd="2" destOrd="0" presId="urn:microsoft.com/office/officeart/2008/layout/HexagonCluster"/>
    <dgm:cxn modelId="{3E91DB9D-8F3A-4696-B6E3-E6D5E0BBBD4A}" type="presParOf" srcId="{C8990F72-3952-4D52-B59A-D332E1645FD2}" destId="{26529767-12D1-4775-96FA-9EEEE47D338B}" srcOrd="0" destOrd="0" presId="urn:microsoft.com/office/officeart/2008/layout/HexagonCluster"/>
    <dgm:cxn modelId="{234B220F-6C64-408B-8EE1-ECFF30749645}" type="presParOf" srcId="{F0A47C22-8DA2-4B8B-8E77-CA2E03FE2A57}" destId="{B1900847-7211-47BD-8797-72AE1E34B844}" srcOrd="3" destOrd="0" presId="urn:microsoft.com/office/officeart/2008/layout/HexagonCluster"/>
    <dgm:cxn modelId="{FF8EC1EC-4340-4181-8E07-711D5D066F12}" type="presParOf" srcId="{B1900847-7211-47BD-8797-72AE1E34B844}" destId="{2625AF3B-B1C2-482F-8DD3-D6CDEB802CA9}" srcOrd="0" destOrd="0" presId="urn:microsoft.com/office/officeart/2008/layout/HexagonCluster"/>
    <dgm:cxn modelId="{BC25C485-B615-4304-903D-4C4FA0FA0EA6}" type="presParOf" srcId="{F0A47C22-8DA2-4B8B-8E77-CA2E03FE2A57}" destId="{C9BA32AC-8BAA-4935-AB22-4DA113672351}" srcOrd="4" destOrd="0" presId="urn:microsoft.com/office/officeart/2008/layout/HexagonCluster"/>
    <dgm:cxn modelId="{3FE76BCA-0F99-4AF5-A59F-253CCB03A4DF}" type="presParOf" srcId="{C9BA32AC-8BAA-4935-AB22-4DA113672351}" destId="{E240BA94-E0FB-4192-82EC-809018B3C52A}" srcOrd="0" destOrd="0" presId="urn:microsoft.com/office/officeart/2008/layout/HexagonCluster"/>
    <dgm:cxn modelId="{7674A192-D3E8-4D09-8F72-6A38DA9E077C}" type="presParOf" srcId="{F0A47C22-8DA2-4B8B-8E77-CA2E03FE2A57}" destId="{724D4A5F-B598-4CE2-99B9-5330C84CB540}" srcOrd="5" destOrd="0" presId="urn:microsoft.com/office/officeart/2008/layout/HexagonCluster"/>
    <dgm:cxn modelId="{6914A10A-E48A-4CB1-9860-AE8B2014DEB3}" type="presParOf" srcId="{724D4A5F-B598-4CE2-99B9-5330C84CB540}" destId="{53401557-A8F8-4C15-AE0C-767E21F3CDEA}" srcOrd="0" destOrd="0" presId="urn:microsoft.com/office/officeart/2008/layout/HexagonCluster"/>
    <dgm:cxn modelId="{E332B250-D60F-46EA-9C5C-18B37BB299C7}" type="presParOf" srcId="{F0A47C22-8DA2-4B8B-8E77-CA2E03FE2A57}" destId="{214C858E-7048-43F6-8D26-1B6539815082}" srcOrd="6" destOrd="0" presId="urn:microsoft.com/office/officeart/2008/layout/HexagonCluster"/>
    <dgm:cxn modelId="{783352F6-1D39-4D15-84DB-89D9531D9F12}" type="presParOf" srcId="{214C858E-7048-43F6-8D26-1B6539815082}" destId="{80464A33-FC34-44B0-80F2-71FBC1CE1147}" srcOrd="0" destOrd="0" presId="urn:microsoft.com/office/officeart/2008/layout/HexagonCluster"/>
    <dgm:cxn modelId="{8A4D00A0-8FBE-47B4-951C-B79A02BE1207}" type="presParOf" srcId="{F0A47C22-8DA2-4B8B-8E77-CA2E03FE2A57}" destId="{FD543ACF-49DB-4D1D-BD26-FCB324E56FF7}" srcOrd="7" destOrd="0" presId="urn:microsoft.com/office/officeart/2008/layout/HexagonCluster"/>
    <dgm:cxn modelId="{AEAE703F-816D-4A9F-9437-DA3606B1D3BA}" type="presParOf" srcId="{FD543ACF-49DB-4D1D-BD26-FCB324E56FF7}" destId="{0959C548-BA97-4DF0-873B-BD924298DF1E}" srcOrd="0" destOrd="0" presId="urn:microsoft.com/office/officeart/2008/layout/HexagonCluster"/>
    <dgm:cxn modelId="{0246C7A0-42F3-447B-B1D2-8FC6CC249494}" type="presParOf" srcId="{F0A47C22-8DA2-4B8B-8E77-CA2E03FE2A57}" destId="{CF3F6C7C-4DAE-4A7E-8C17-0DB31E020786}" srcOrd="8" destOrd="0" presId="urn:microsoft.com/office/officeart/2008/layout/HexagonCluster"/>
    <dgm:cxn modelId="{30F073CD-EFF9-4CFF-8A9C-8F934F1C1B3F}" type="presParOf" srcId="{CF3F6C7C-4DAE-4A7E-8C17-0DB31E020786}" destId="{4D1B7422-DF62-4F0E-8710-90AE4C1A117C}" srcOrd="0" destOrd="0" presId="urn:microsoft.com/office/officeart/2008/layout/HexagonCluster"/>
    <dgm:cxn modelId="{C07CD76D-C68F-4D98-9DB7-55E0C4E2EB66}" type="presParOf" srcId="{F0A47C22-8DA2-4B8B-8E77-CA2E03FE2A57}" destId="{301B15D0-0A86-44A1-84D7-8060EA62C243}" srcOrd="9" destOrd="0" presId="urn:microsoft.com/office/officeart/2008/layout/HexagonCluster"/>
    <dgm:cxn modelId="{E634A98D-A5D7-4CD2-9900-29752FBA5EE3}" type="presParOf" srcId="{301B15D0-0A86-44A1-84D7-8060EA62C243}" destId="{3D97FE19-9848-4881-9D25-89D43AFBB7B5}" srcOrd="0" destOrd="0" presId="urn:microsoft.com/office/officeart/2008/layout/HexagonCluster"/>
    <dgm:cxn modelId="{851D7F06-5EAF-4BD6-9B62-241F63E8CB8C}" type="presParOf" srcId="{F0A47C22-8DA2-4B8B-8E77-CA2E03FE2A57}" destId="{014966EA-4998-4D39-8F71-E3E838CD4F9B}" srcOrd="10" destOrd="0" presId="urn:microsoft.com/office/officeart/2008/layout/HexagonCluster"/>
    <dgm:cxn modelId="{F873F879-D30F-4361-AC36-1DEB69148738}" type="presParOf" srcId="{014966EA-4998-4D39-8F71-E3E838CD4F9B}" destId="{3AD3FFEC-5192-4C91-9283-BC8D48732458}" srcOrd="0" destOrd="0" presId="urn:microsoft.com/office/officeart/2008/layout/HexagonCluster"/>
    <dgm:cxn modelId="{A6E47EC1-D0F9-45AB-A69D-97CD7B34D28B}" type="presParOf" srcId="{F0A47C22-8DA2-4B8B-8E77-CA2E03FE2A57}" destId="{D60F4895-655F-471B-A989-9815D84DA99E}" srcOrd="11" destOrd="0" presId="urn:microsoft.com/office/officeart/2008/layout/HexagonCluster"/>
    <dgm:cxn modelId="{9D9462AA-009E-4A50-99C2-DBEBEC5AC86C}" type="presParOf" srcId="{D60F4895-655F-471B-A989-9815D84DA99E}" destId="{68E24A47-3EEE-4B02-98AA-3B335639169A}" srcOrd="0" destOrd="0" presId="urn:microsoft.com/office/officeart/2008/layout/HexagonCluster"/>
    <dgm:cxn modelId="{0E2DA4C6-D63E-48F5-AE2E-60DF929031A2}" type="presParOf" srcId="{F0A47C22-8DA2-4B8B-8E77-CA2E03FE2A57}" destId="{D54A322A-D0D2-4DF5-B36F-77D9A8C6B324}" srcOrd="12" destOrd="0" presId="urn:microsoft.com/office/officeart/2008/layout/HexagonCluster"/>
    <dgm:cxn modelId="{680BFA03-7247-4873-81C9-7AAB127AA89F}" type="presParOf" srcId="{D54A322A-D0D2-4DF5-B36F-77D9A8C6B324}" destId="{6AED5D79-A3C5-4199-A722-77523B169200}" srcOrd="0" destOrd="0" presId="urn:microsoft.com/office/officeart/2008/layout/HexagonCluster"/>
    <dgm:cxn modelId="{E272C4B4-F4F1-4A5F-94BF-3E3ECB58A1CD}" type="presParOf" srcId="{F0A47C22-8DA2-4B8B-8E77-CA2E03FE2A57}" destId="{0C152B75-CA04-45B8-8092-9BB43360AAE8}" srcOrd="13" destOrd="0" presId="urn:microsoft.com/office/officeart/2008/layout/HexagonCluster"/>
    <dgm:cxn modelId="{9606B3BC-526C-4568-B096-DB24317E8874}" type="presParOf" srcId="{0C152B75-CA04-45B8-8092-9BB43360AAE8}" destId="{5D677736-A860-44E2-9F53-7EEF9509F8F9}" srcOrd="0" destOrd="0" presId="urn:microsoft.com/office/officeart/2008/layout/HexagonCluster"/>
    <dgm:cxn modelId="{116979EF-30D8-421F-A0F0-BC993EC40F79}" type="presParOf" srcId="{F0A47C22-8DA2-4B8B-8E77-CA2E03FE2A57}" destId="{E16B9F00-13D9-4CCA-B851-20A2A50E10AE}" srcOrd="14" destOrd="0" presId="urn:microsoft.com/office/officeart/2008/layout/HexagonCluster"/>
    <dgm:cxn modelId="{D2D56B99-D907-42B6-84A4-C5994E71B74F}" type="presParOf" srcId="{E16B9F00-13D9-4CCA-B851-20A2A50E10AE}" destId="{59712739-ED51-4DE3-B514-3C34CD580AE4}" srcOrd="0" destOrd="0" presId="urn:microsoft.com/office/officeart/2008/layout/HexagonCluster"/>
    <dgm:cxn modelId="{C6DA8602-34A0-462E-907B-2CB962AC0D24}" type="presParOf" srcId="{F0A47C22-8DA2-4B8B-8E77-CA2E03FE2A57}" destId="{8E8391EF-3B07-4A1E-8451-30758B0C595A}" srcOrd="15" destOrd="0" presId="urn:microsoft.com/office/officeart/2008/layout/HexagonCluster"/>
    <dgm:cxn modelId="{42784D11-8587-4132-9605-CFBCB0879065}" type="presParOf" srcId="{8E8391EF-3B07-4A1E-8451-30758B0C595A}" destId="{01F3D1CB-06BB-4A3C-B232-34718BA86D06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62CBE0-CF9A-450F-8D30-ACBD36C590D7}" type="doc">
      <dgm:prSet loTypeId="urn:microsoft.com/office/officeart/2008/layout/HexagonCluster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7E0B62-EC9D-4654-B178-96FB9CD6F68F}">
      <dgm:prSet/>
      <dgm:spPr>
        <a:noFill/>
        <a:ln>
          <a:solidFill>
            <a:srgbClr val="0099AD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Drive Decisions</a:t>
          </a:r>
        </a:p>
      </dgm:t>
    </dgm:pt>
    <dgm:pt modelId="{9701E8A7-9BE9-472F-9DE7-584CDFD8BE41}" type="sibTrans" cxnId="{1F534176-538D-4198-B989-3394A9C9B44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solidFill>
            <a:srgbClr val="0099AD"/>
          </a:solidFill>
        </a:ln>
      </dgm:spPr>
      <dgm:t>
        <a:bodyPr/>
        <a:lstStyle/>
        <a:p>
          <a:endParaRPr lang="en-US">
            <a:latin typeface="Montserrat" pitchFamily="2" charset="77"/>
          </a:endParaRPr>
        </a:p>
      </dgm:t>
    </dgm:pt>
    <dgm:pt modelId="{03D15628-F1FC-4A62-99D6-9B3325E208FA}" type="parTrans" cxnId="{1F534176-538D-4198-B989-3394A9C9B44D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6E267E27-9180-4539-8173-27C36F790685}">
      <dgm:prSet phldrT="[Text]"/>
      <dgm:spPr>
        <a:noFill/>
        <a:ln>
          <a:solidFill>
            <a:srgbClr val="0099AD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Enhance Reliability</a:t>
          </a:r>
        </a:p>
      </dgm:t>
    </dgm:pt>
    <dgm:pt modelId="{6826600C-9CB3-4771-90EB-AEAD4B611518}" type="sibTrans" cxnId="{9059B35E-568F-4B11-9E31-179A54A62986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solidFill>
            <a:srgbClr val="0099AD"/>
          </a:solidFill>
        </a:ln>
      </dgm:spPr>
      <dgm:t>
        <a:bodyPr/>
        <a:lstStyle/>
        <a:p>
          <a:endParaRPr lang="en-US">
            <a:latin typeface="Montserrat" pitchFamily="2" charset="77"/>
          </a:endParaRPr>
        </a:p>
      </dgm:t>
    </dgm:pt>
    <dgm:pt modelId="{B07E45D9-8EB5-4352-9E92-FF32F9C5BB6D}" type="parTrans" cxnId="{9059B35E-568F-4B11-9E31-179A54A62986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CA479217-4E32-4C57-A61C-67C18FADB759}">
      <dgm:prSet phldrT="[Text]"/>
      <dgm:spPr>
        <a:noFill/>
        <a:ln>
          <a:solidFill>
            <a:srgbClr val="0099AD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Save Time</a:t>
          </a:r>
        </a:p>
      </dgm:t>
    </dgm:pt>
    <dgm:pt modelId="{F4179FFA-FB49-4ED4-8C14-B341D83A7A33}" type="parTrans" cxnId="{C4B1B85B-BCBC-4CB7-89E6-AF5E0714E985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979D8D42-25EE-4F05-860E-067A7F7538B9}" type="sibTrans" cxnId="{C4B1B85B-BCBC-4CB7-89E6-AF5E0714E985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solidFill>
            <a:srgbClr val="0092B3"/>
          </a:solidFill>
        </a:ln>
      </dgm:spPr>
      <dgm:t>
        <a:bodyPr/>
        <a:lstStyle/>
        <a:p>
          <a:endParaRPr lang="en-US">
            <a:latin typeface="Montserrat" pitchFamily="2" charset="77"/>
          </a:endParaRPr>
        </a:p>
      </dgm:t>
    </dgm:pt>
    <dgm:pt modelId="{F0A47C22-8DA2-4B8B-8E77-CA2E03FE2A57}" type="pres">
      <dgm:prSet presAssocID="{EA62CBE0-CF9A-450F-8D30-ACBD36C590D7}" presName="Name0" presStyleCnt="0">
        <dgm:presLayoutVars>
          <dgm:chMax val="21"/>
          <dgm:chPref val="21"/>
        </dgm:presLayoutVars>
      </dgm:prSet>
      <dgm:spPr/>
    </dgm:pt>
    <dgm:pt modelId="{B65E47E0-6023-40D4-8586-F0C4C14179BA}" type="pres">
      <dgm:prSet presAssocID="{6E267E27-9180-4539-8173-27C36F790685}" presName="text1" presStyleCnt="0"/>
      <dgm:spPr/>
    </dgm:pt>
    <dgm:pt modelId="{5718CDB7-BF80-4A49-B578-54A925F95B5A}" type="pres">
      <dgm:prSet presAssocID="{6E267E27-9180-4539-8173-27C36F790685}" presName="textRepeatNode" presStyleLbl="alignNode1" presStyleIdx="0" presStyleCnt="3" custLinFactNeighborX="655" custLinFactNeighborY="8357">
        <dgm:presLayoutVars>
          <dgm:chMax val="0"/>
          <dgm:chPref val="0"/>
          <dgm:bulletEnabled val="1"/>
        </dgm:presLayoutVars>
      </dgm:prSet>
      <dgm:spPr/>
    </dgm:pt>
    <dgm:pt modelId="{4FAF7868-D906-4A39-979B-33ABB19E29F2}" type="pres">
      <dgm:prSet presAssocID="{6E267E27-9180-4539-8173-27C36F790685}" presName="textaccent1" presStyleCnt="0"/>
      <dgm:spPr/>
    </dgm:pt>
    <dgm:pt modelId="{3A4CDF5C-4907-4FF3-ADFA-1E7C93BE9E86}" type="pres">
      <dgm:prSet presAssocID="{6E267E27-9180-4539-8173-27C36F790685}" presName="accentRepeatNode" presStyleLbl="solidAlignAcc1" presStyleIdx="0" presStyleCnt="6"/>
      <dgm:spPr>
        <a:noFill/>
        <a:ln>
          <a:noFill/>
        </a:ln>
      </dgm:spPr>
    </dgm:pt>
    <dgm:pt modelId="{C8990F72-3952-4D52-B59A-D332E1645FD2}" type="pres">
      <dgm:prSet presAssocID="{6826600C-9CB3-4771-90EB-AEAD4B611518}" presName="image1" presStyleCnt="0"/>
      <dgm:spPr/>
    </dgm:pt>
    <dgm:pt modelId="{26529767-12D1-4775-96FA-9EEEE47D338B}" type="pres">
      <dgm:prSet presAssocID="{6826600C-9CB3-4771-90EB-AEAD4B611518}" presName="imageRepeatNode" presStyleLbl="alignAcc1" presStyleIdx="0" presStyleCnt="3"/>
      <dgm:spPr/>
    </dgm:pt>
    <dgm:pt modelId="{B1900847-7211-47BD-8797-72AE1E34B844}" type="pres">
      <dgm:prSet presAssocID="{6826600C-9CB3-4771-90EB-AEAD4B611518}" presName="imageaccent1" presStyleCnt="0"/>
      <dgm:spPr/>
    </dgm:pt>
    <dgm:pt modelId="{2625AF3B-B1C2-482F-8DD3-D6CDEB802CA9}" type="pres">
      <dgm:prSet presAssocID="{6826600C-9CB3-4771-90EB-AEAD4B611518}" presName="accentRepeatNode" presStyleLbl="solidAlignAcc1" presStyleIdx="1" presStyleCnt="6"/>
      <dgm:spPr>
        <a:noFill/>
        <a:ln>
          <a:noFill/>
        </a:ln>
      </dgm:spPr>
    </dgm:pt>
    <dgm:pt modelId="{53999054-B78B-4250-B208-D0E3FC5E3DE4}" type="pres">
      <dgm:prSet presAssocID="{CA479217-4E32-4C57-A61C-67C18FADB759}" presName="text2" presStyleCnt="0"/>
      <dgm:spPr/>
    </dgm:pt>
    <dgm:pt modelId="{5FD01E17-A93C-4EE5-A4F8-EEC113168DF4}" type="pres">
      <dgm:prSet presAssocID="{CA479217-4E32-4C57-A61C-67C18FADB759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3E855BA2-2896-4575-89E7-511E3E030FDB}" type="pres">
      <dgm:prSet presAssocID="{CA479217-4E32-4C57-A61C-67C18FADB759}" presName="textaccent2" presStyleCnt="0"/>
      <dgm:spPr/>
    </dgm:pt>
    <dgm:pt modelId="{76A8015C-1484-44AB-8969-EE0B49FC30DE}" type="pres">
      <dgm:prSet presAssocID="{CA479217-4E32-4C57-A61C-67C18FADB759}" presName="accentRepeatNode" presStyleLbl="solidAlignAcc1" presStyleIdx="2" presStyleCnt="6"/>
      <dgm:spPr>
        <a:ln>
          <a:noFill/>
        </a:ln>
      </dgm:spPr>
    </dgm:pt>
    <dgm:pt modelId="{2B89162B-0CF2-44F4-8FDF-F88CA4AFFE5A}" type="pres">
      <dgm:prSet presAssocID="{979D8D42-25EE-4F05-860E-067A7F7538B9}" presName="image2" presStyleCnt="0"/>
      <dgm:spPr/>
    </dgm:pt>
    <dgm:pt modelId="{02E380E0-D850-4808-9C98-E2B697CFB8D7}" type="pres">
      <dgm:prSet presAssocID="{979D8D42-25EE-4F05-860E-067A7F7538B9}" presName="imageRepeatNode" presStyleLbl="alignAcc1" presStyleIdx="1" presStyleCnt="3"/>
      <dgm:spPr/>
    </dgm:pt>
    <dgm:pt modelId="{CFDAF3EE-3448-43BC-953D-C62D80087B8F}" type="pres">
      <dgm:prSet presAssocID="{979D8D42-25EE-4F05-860E-067A7F7538B9}" presName="imageaccent2" presStyleCnt="0"/>
      <dgm:spPr/>
    </dgm:pt>
    <dgm:pt modelId="{AF7C4039-DF99-4990-8557-6091782A2A15}" type="pres">
      <dgm:prSet presAssocID="{979D8D42-25EE-4F05-860E-067A7F7538B9}" presName="accentRepeatNode" presStyleLbl="solidAlignAcc1" presStyleIdx="3" presStyleCnt="6"/>
      <dgm:spPr>
        <a:noFill/>
        <a:ln>
          <a:noFill/>
        </a:ln>
      </dgm:spPr>
    </dgm:pt>
    <dgm:pt modelId="{1255996E-7C30-4803-A995-5274A4BA3FFC}" type="pres">
      <dgm:prSet presAssocID="{067E0B62-EC9D-4654-B178-96FB9CD6F68F}" presName="text3" presStyleCnt="0"/>
      <dgm:spPr/>
    </dgm:pt>
    <dgm:pt modelId="{6AED5D79-A3C5-4199-A722-77523B169200}" type="pres">
      <dgm:prSet presAssocID="{067E0B62-EC9D-4654-B178-96FB9CD6F68F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4506F61-E001-40B5-B0A7-A1D6827690B8}" type="pres">
      <dgm:prSet presAssocID="{067E0B62-EC9D-4654-B178-96FB9CD6F68F}" presName="textaccent3" presStyleCnt="0"/>
      <dgm:spPr/>
    </dgm:pt>
    <dgm:pt modelId="{5D677736-A860-44E2-9F53-7EEF9509F8F9}" type="pres">
      <dgm:prSet presAssocID="{067E0B62-EC9D-4654-B178-96FB9CD6F68F}" presName="accentRepeatNode" presStyleLbl="solidAlignAcc1" presStyleIdx="4" presStyleCnt="6"/>
      <dgm:spPr>
        <a:noFill/>
        <a:ln>
          <a:noFill/>
        </a:ln>
      </dgm:spPr>
    </dgm:pt>
    <dgm:pt modelId="{FD194F68-7AEB-464E-AD9C-07FB93F5AAFA}" type="pres">
      <dgm:prSet presAssocID="{9701E8A7-9BE9-472F-9DE7-584CDFD8BE41}" presName="image3" presStyleCnt="0"/>
      <dgm:spPr/>
    </dgm:pt>
    <dgm:pt modelId="{59712739-ED51-4DE3-B514-3C34CD580AE4}" type="pres">
      <dgm:prSet presAssocID="{9701E8A7-9BE9-472F-9DE7-584CDFD8BE41}" presName="imageRepeatNode" presStyleLbl="alignAcc1" presStyleIdx="2" presStyleCnt="3" custLinFactNeighborX="-3090" custLinFactNeighborY="2338"/>
      <dgm:spPr/>
    </dgm:pt>
    <dgm:pt modelId="{73696A0A-6FD4-4EA8-8BD2-8AF94CAA5404}" type="pres">
      <dgm:prSet presAssocID="{9701E8A7-9BE9-472F-9DE7-584CDFD8BE41}" presName="imageaccent3" presStyleCnt="0"/>
      <dgm:spPr/>
    </dgm:pt>
    <dgm:pt modelId="{01F3D1CB-06BB-4A3C-B232-34718BA86D06}" type="pres">
      <dgm:prSet presAssocID="{9701E8A7-9BE9-472F-9DE7-584CDFD8BE41}" presName="accentRepeatNode" presStyleLbl="solidAlignAcc1" presStyleIdx="5" presStyleCnt="6"/>
      <dgm:spPr>
        <a:noFill/>
        <a:ln>
          <a:noFill/>
        </a:ln>
      </dgm:spPr>
    </dgm:pt>
  </dgm:ptLst>
  <dgm:cxnLst>
    <dgm:cxn modelId="{FA27FB05-4AA8-4B8D-A749-BCBA5EFF20D4}" type="presOf" srcId="{EA62CBE0-CF9A-450F-8D30-ACBD36C590D7}" destId="{F0A47C22-8DA2-4B8B-8E77-CA2E03FE2A57}" srcOrd="0" destOrd="0" presId="urn:microsoft.com/office/officeart/2008/layout/HexagonCluster"/>
    <dgm:cxn modelId="{DF3DB70B-C78A-4767-85B5-B8289E8B320B}" type="presOf" srcId="{CA479217-4E32-4C57-A61C-67C18FADB759}" destId="{5FD01E17-A93C-4EE5-A4F8-EEC113168DF4}" srcOrd="0" destOrd="0" presId="urn:microsoft.com/office/officeart/2008/layout/HexagonCluster"/>
    <dgm:cxn modelId="{52F88E1F-8404-4DF3-BBB0-D181222A2FA7}" type="presOf" srcId="{979D8D42-25EE-4F05-860E-067A7F7538B9}" destId="{02E380E0-D850-4808-9C98-E2B697CFB8D7}" srcOrd="0" destOrd="0" presId="urn:microsoft.com/office/officeart/2008/layout/HexagonCluster"/>
    <dgm:cxn modelId="{D5C57134-9482-4AC5-9045-4EA19D2ECA54}" type="presOf" srcId="{067E0B62-EC9D-4654-B178-96FB9CD6F68F}" destId="{6AED5D79-A3C5-4199-A722-77523B169200}" srcOrd="0" destOrd="0" presId="urn:microsoft.com/office/officeart/2008/layout/HexagonCluster"/>
    <dgm:cxn modelId="{E26E9057-0813-4F1B-8E84-FEBD019C24B2}" type="presOf" srcId="{6E267E27-9180-4539-8173-27C36F790685}" destId="{5718CDB7-BF80-4A49-B578-54A925F95B5A}" srcOrd="0" destOrd="0" presId="urn:microsoft.com/office/officeart/2008/layout/HexagonCluster"/>
    <dgm:cxn modelId="{C4B1B85B-BCBC-4CB7-89E6-AF5E0714E985}" srcId="{EA62CBE0-CF9A-450F-8D30-ACBD36C590D7}" destId="{CA479217-4E32-4C57-A61C-67C18FADB759}" srcOrd="1" destOrd="0" parTransId="{F4179FFA-FB49-4ED4-8C14-B341D83A7A33}" sibTransId="{979D8D42-25EE-4F05-860E-067A7F7538B9}"/>
    <dgm:cxn modelId="{9059B35E-568F-4B11-9E31-179A54A62986}" srcId="{EA62CBE0-CF9A-450F-8D30-ACBD36C590D7}" destId="{6E267E27-9180-4539-8173-27C36F790685}" srcOrd="0" destOrd="0" parTransId="{B07E45D9-8EB5-4352-9E92-FF32F9C5BB6D}" sibTransId="{6826600C-9CB3-4771-90EB-AEAD4B611518}"/>
    <dgm:cxn modelId="{1F534176-538D-4198-B989-3394A9C9B44D}" srcId="{EA62CBE0-CF9A-450F-8D30-ACBD36C590D7}" destId="{067E0B62-EC9D-4654-B178-96FB9CD6F68F}" srcOrd="2" destOrd="0" parTransId="{03D15628-F1FC-4A62-99D6-9B3325E208FA}" sibTransId="{9701E8A7-9BE9-472F-9DE7-584CDFD8BE41}"/>
    <dgm:cxn modelId="{95C856A7-1A3A-4795-90C5-41E86786D935}" type="presOf" srcId="{6826600C-9CB3-4771-90EB-AEAD4B611518}" destId="{26529767-12D1-4775-96FA-9EEEE47D338B}" srcOrd="0" destOrd="0" presId="urn:microsoft.com/office/officeart/2008/layout/HexagonCluster"/>
    <dgm:cxn modelId="{560DA1E6-6185-4A52-8F2E-778E756308B3}" type="presOf" srcId="{9701E8A7-9BE9-472F-9DE7-584CDFD8BE41}" destId="{59712739-ED51-4DE3-B514-3C34CD580AE4}" srcOrd="0" destOrd="0" presId="urn:microsoft.com/office/officeart/2008/layout/HexagonCluster"/>
    <dgm:cxn modelId="{3A357404-65CF-4782-A523-C00206DBCE6F}" type="presParOf" srcId="{F0A47C22-8DA2-4B8B-8E77-CA2E03FE2A57}" destId="{B65E47E0-6023-40D4-8586-F0C4C14179BA}" srcOrd="0" destOrd="0" presId="urn:microsoft.com/office/officeart/2008/layout/HexagonCluster"/>
    <dgm:cxn modelId="{EC549849-B5C7-4893-90DD-3B9B9B1C827E}" type="presParOf" srcId="{B65E47E0-6023-40D4-8586-F0C4C14179BA}" destId="{5718CDB7-BF80-4A49-B578-54A925F95B5A}" srcOrd="0" destOrd="0" presId="urn:microsoft.com/office/officeart/2008/layout/HexagonCluster"/>
    <dgm:cxn modelId="{4B999E49-2562-4607-A456-04AC302BEBC8}" type="presParOf" srcId="{F0A47C22-8DA2-4B8B-8E77-CA2E03FE2A57}" destId="{4FAF7868-D906-4A39-979B-33ABB19E29F2}" srcOrd="1" destOrd="0" presId="urn:microsoft.com/office/officeart/2008/layout/HexagonCluster"/>
    <dgm:cxn modelId="{16F6AEAB-24DD-4C9D-A8DB-8ABB56528A7B}" type="presParOf" srcId="{4FAF7868-D906-4A39-979B-33ABB19E29F2}" destId="{3A4CDF5C-4907-4FF3-ADFA-1E7C93BE9E86}" srcOrd="0" destOrd="0" presId="urn:microsoft.com/office/officeart/2008/layout/HexagonCluster"/>
    <dgm:cxn modelId="{BE9D7797-4DE7-44B6-BEF9-84B970E056AA}" type="presParOf" srcId="{F0A47C22-8DA2-4B8B-8E77-CA2E03FE2A57}" destId="{C8990F72-3952-4D52-B59A-D332E1645FD2}" srcOrd="2" destOrd="0" presId="urn:microsoft.com/office/officeart/2008/layout/HexagonCluster"/>
    <dgm:cxn modelId="{477CA0A6-168B-4747-B414-680116CEECFB}" type="presParOf" srcId="{C8990F72-3952-4D52-B59A-D332E1645FD2}" destId="{26529767-12D1-4775-96FA-9EEEE47D338B}" srcOrd="0" destOrd="0" presId="urn:microsoft.com/office/officeart/2008/layout/HexagonCluster"/>
    <dgm:cxn modelId="{90953B38-6AD5-4B57-A850-8CF7DD988538}" type="presParOf" srcId="{F0A47C22-8DA2-4B8B-8E77-CA2E03FE2A57}" destId="{B1900847-7211-47BD-8797-72AE1E34B844}" srcOrd="3" destOrd="0" presId="urn:microsoft.com/office/officeart/2008/layout/HexagonCluster"/>
    <dgm:cxn modelId="{5032EC52-078F-450B-A847-3EFC65BB24F4}" type="presParOf" srcId="{B1900847-7211-47BD-8797-72AE1E34B844}" destId="{2625AF3B-B1C2-482F-8DD3-D6CDEB802CA9}" srcOrd="0" destOrd="0" presId="urn:microsoft.com/office/officeart/2008/layout/HexagonCluster"/>
    <dgm:cxn modelId="{013789F8-148A-4D37-84E2-8F5AC736B451}" type="presParOf" srcId="{F0A47C22-8DA2-4B8B-8E77-CA2E03FE2A57}" destId="{53999054-B78B-4250-B208-D0E3FC5E3DE4}" srcOrd="4" destOrd="0" presId="urn:microsoft.com/office/officeart/2008/layout/HexagonCluster"/>
    <dgm:cxn modelId="{DDC4FDCF-D0FF-43A8-B910-59CBD0913605}" type="presParOf" srcId="{53999054-B78B-4250-B208-D0E3FC5E3DE4}" destId="{5FD01E17-A93C-4EE5-A4F8-EEC113168DF4}" srcOrd="0" destOrd="0" presId="urn:microsoft.com/office/officeart/2008/layout/HexagonCluster"/>
    <dgm:cxn modelId="{EFC70268-6B0A-41EA-B550-09FC66D87A33}" type="presParOf" srcId="{F0A47C22-8DA2-4B8B-8E77-CA2E03FE2A57}" destId="{3E855BA2-2896-4575-89E7-511E3E030FDB}" srcOrd="5" destOrd="0" presId="urn:microsoft.com/office/officeart/2008/layout/HexagonCluster"/>
    <dgm:cxn modelId="{97506BFC-0621-4327-889E-A1831A103435}" type="presParOf" srcId="{3E855BA2-2896-4575-89E7-511E3E030FDB}" destId="{76A8015C-1484-44AB-8969-EE0B49FC30DE}" srcOrd="0" destOrd="0" presId="urn:microsoft.com/office/officeart/2008/layout/HexagonCluster"/>
    <dgm:cxn modelId="{29A9A542-EC3F-4369-BCAA-97E7E9B12CF2}" type="presParOf" srcId="{F0A47C22-8DA2-4B8B-8E77-CA2E03FE2A57}" destId="{2B89162B-0CF2-44F4-8FDF-F88CA4AFFE5A}" srcOrd="6" destOrd="0" presId="urn:microsoft.com/office/officeart/2008/layout/HexagonCluster"/>
    <dgm:cxn modelId="{2B1A8620-1F10-4D2F-AD89-F3652DC57D89}" type="presParOf" srcId="{2B89162B-0CF2-44F4-8FDF-F88CA4AFFE5A}" destId="{02E380E0-D850-4808-9C98-E2B697CFB8D7}" srcOrd="0" destOrd="0" presId="urn:microsoft.com/office/officeart/2008/layout/HexagonCluster"/>
    <dgm:cxn modelId="{7A595EE7-54F6-41CF-A201-249F19369765}" type="presParOf" srcId="{F0A47C22-8DA2-4B8B-8E77-CA2E03FE2A57}" destId="{CFDAF3EE-3448-43BC-953D-C62D80087B8F}" srcOrd="7" destOrd="0" presId="urn:microsoft.com/office/officeart/2008/layout/HexagonCluster"/>
    <dgm:cxn modelId="{48B41480-F2D7-4F46-AC47-3D35B679CBC6}" type="presParOf" srcId="{CFDAF3EE-3448-43BC-953D-C62D80087B8F}" destId="{AF7C4039-DF99-4990-8557-6091782A2A15}" srcOrd="0" destOrd="0" presId="urn:microsoft.com/office/officeart/2008/layout/HexagonCluster"/>
    <dgm:cxn modelId="{F2D6BB36-7591-464C-A52E-0AA2919B0C62}" type="presParOf" srcId="{F0A47C22-8DA2-4B8B-8E77-CA2E03FE2A57}" destId="{1255996E-7C30-4803-A995-5274A4BA3FFC}" srcOrd="8" destOrd="0" presId="urn:microsoft.com/office/officeart/2008/layout/HexagonCluster"/>
    <dgm:cxn modelId="{13CA0892-B072-4D54-AA27-D7343371D114}" type="presParOf" srcId="{1255996E-7C30-4803-A995-5274A4BA3FFC}" destId="{6AED5D79-A3C5-4199-A722-77523B169200}" srcOrd="0" destOrd="0" presId="urn:microsoft.com/office/officeart/2008/layout/HexagonCluster"/>
    <dgm:cxn modelId="{2011B945-D1BD-47B8-8338-DB0B059C2F5C}" type="presParOf" srcId="{F0A47C22-8DA2-4B8B-8E77-CA2E03FE2A57}" destId="{B4506F61-E001-40B5-B0A7-A1D6827690B8}" srcOrd="9" destOrd="0" presId="urn:microsoft.com/office/officeart/2008/layout/HexagonCluster"/>
    <dgm:cxn modelId="{7A9E4467-8FF8-4AB2-BC41-3DAD3981AE23}" type="presParOf" srcId="{B4506F61-E001-40B5-B0A7-A1D6827690B8}" destId="{5D677736-A860-44E2-9F53-7EEF9509F8F9}" srcOrd="0" destOrd="0" presId="urn:microsoft.com/office/officeart/2008/layout/HexagonCluster"/>
    <dgm:cxn modelId="{A1F847E4-DFB0-42E1-ABF7-C988C7F8E215}" type="presParOf" srcId="{F0A47C22-8DA2-4B8B-8E77-CA2E03FE2A57}" destId="{FD194F68-7AEB-464E-AD9C-07FB93F5AAFA}" srcOrd="10" destOrd="0" presId="urn:microsoft.com/office/officeart/2008/layout/HexagonCluster"/>
    <dgm:cxn modelId="{47AB2FE5-CFD7-4B3B-824E-D0D9447B6B1A}" type="presParOf" srcId="{FD194F68-7AEB-464E-AD9C-07FB93F5AAFA}" destId="{59712739-ED51-4DE3-B514-3C34CD580AE4}" srcOrd="0" destOrd="0" presId="urn:microsoft.com/office/officeart/2008/layout/HexagonCluster"/>
    <dgm:cxn modelId="{B5ADB485-1DA0-4543-BB8D-D8EC2CDA6A55}" type="presParOf" srcId="{F0A47C22-8DA2-4B8B-8E77-CA2E03FE2A57}" destId="{73696A0A-6FD4-4EA8-8BD2-8AF94CAA5404}" srcOrd="11" destOrd="0" presId="urn:microsoft.com/office/officeart/2008/layout/HexagonCluster"/>
    <dgm:cxn modelId="{FEA9E64A-9CB9-441D-95D7-350B6EFB7472}" type="presParOf" srcId="{73696A0A-6FD4-4EA8-8BD2-8AF94CAA5404}" destId="{01F3D1CB-06BB-4A3C-B232-34718BA86D06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463E805-E19A-4892-95B7-728C2236AAC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F6A299-5255-45D4-AA84-B2FA632F1403}">
      <dgm:prSet phldrT="[Text]"/>
      <dgm:spPr>
        <a:noFill/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Remote start/stop with set durations reduces manual steps</a:t>
          </a:r>
        </a:p>
      </dgm:t>
    </dgm:pt>
    <dgm:pt modelId="{846F9B15-9659-4F66-AC2D-E8DEE5D176F6}" type="parTrans" cxnId="{75607D47-BF38-4406-BB2C-203DED2B9AFA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B3FEFA6A-3D61-49E9-8390-848FADFCA81B}" type="sibTrans" cxnId="{75607D47-BF38-4406-BB2C-203DED2B9AFA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72B68C6A-DA87-4B2C-B24B-CDA53271550C}">
      <dgm:prSet/>
      <dgm:spPr>
        <a:noFill/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Live-stream growth data offers real-time insight</a:t>
          </a:r>
        </a:p>
      </dgm:t>
    </dgm:pt>
    <dgm:pt modelId="{FBD07B6E-7076-4AA9-A8D3-E695A313D5C0}" type="parTrans" cxnId="{B3767CD2-F6CC-4523-B852-331D17110609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27E556F1-99B9-4427-AF8A-38F5B84D4AED}" type="sibTrans" cxnId="{B3767CD2-F6CC-4523-B852-331D17110609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4BD63DD7-4BE0-4987-B946-152D05BC6104}">
      <dgm:prSet/>
      <dgm:spPr>
        <a:noFill/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Wireless data via Canopy lets you remotely monitor experiments</a:t>
          </a:r>
        </a:p>
      </dgm:t>
    </dgm:pt>
    <dgm:pt modelId="{66AFF9DF-3F52-40ED-9D37-F4BDDF1B74D1}" type="parTrans" cxnId="{7D0A5B46-B3F2-490E-8D22-E0D73BD23A9E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FE6C60BC-C624-48B2-9CF1-233761CE6010}" type="sibTrans" cxnId="{7D0A5B46-B3F2-490E-8D22-E0D73BD23A9E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9C835829-E6D6-433E-9412-F217DDCB420B}">
      <dgm:prSet/>
      <dgm:spPr>
        <a:noFill/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Single interface controls multiple devices at once</a:t>
          </a:r>
        </a:p>
      </dgm:t>
    </dgm:pt>
    <dgm:pt modelId="{5CECAEC8-9AC9-4218-A9F3-29A537CD2A99}" type="parTrans" cxnId="{D5A10AFC-6128-4566-9F60-661591318142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4F897D0C-F6EA-4375-A494-6EAF4B6611B6}" type="sibTrans" cxnId="{D5A10AFC-6128-4566-9F60-661591318142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27557C48-B7E7-4831-9254-857F06B53247}">
      <dgm:prSet/>
      <dgm:spPr>
        <a:noFill/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5 user seats (expandable) enable team access</a:t>
          </a:r>
        </a:p>
      </dgm:t>
    </dgm:pt>
    <dgm:pt modelId="{63C2DC0C-8E25-4702-BD38-178404190EFB}" type="parTrans" cxnId="{DA41D027-9C98-4E19-9BBA-C42ED922EB35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86EB3F4B-A532-4641-AFF4-43741D5335C4}" type="sibTrans" cxnId="{DA41D027-9C98-4E19-9BBA-C42ED922EB35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F6EE19F4-41D0-47BA-9DF7-20D2769CB704}">
      <dgm:prSet/>
      <dgm:spPr>
        <a:noFill/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Use software on any computer without special setup—</a:t>
          </a:r>
        </a:p>
      </dgm:t>
    </dgm:pt>
    <dgm:pt modelId="{DFC43F4D-4138-40C2-8B64-2CD489F42D98}" type="parTrans" cxnId="{7760A0F8-0136-4660-A575-0D341C951711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B8469980-5CC2-4EDF-B9F3-882765611CA3}" type="sibTrans" cxnId="{7760A0F8-0136-4660-A575-0D341C951711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2F05810F-AEB3-4523-BEA2-F66D13B62029}">
      <dgm:prSet phldrT="[Text]"/>
      <dgm:spPr>
        <a:noFill/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Saves time, improves consistency, and accelerates research.</a:t>
          </a:r>
        </a:p>
      </dgm:t>
    </dgm:pt>
    <dgm:pt modelId="{E8E25887-D7DA-4B8D-935B-350E27D0CC0F}" type="parTrans" cxnId="{7C1B1B08-D7E2-4089-BCAF-FA46A605436D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8F373428-D4D3-4598-9409-FD45DCE0D8CD}" type="sibTrans" cxnId="{7C1B1B08-D7E2-4089-BCAF-FA46A605436D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DC657524-C33E-49D3-A138-174A3B3AFC34}">
      <dgm:prSet/>
      <dgm:spPr>
        <a:noFill/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Enables quick decisions and early issue detection.</a:t>
          </a:r>
        </a:p>
      </dgm:t>
    </dgm:pt>
    <dgm:pt modelId="{1C1FF928-26B6-49E2-B29D-93949A2365B3}" type="parTrans" cxnId="{DFA4715D-8825-4BE5-AA4C-650EC0BC36F1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553D05C6-44F8-4BC8-BCDB-92479E20E1AD}" type="sibTrans" cxnId="{DFA4715D-8825-4BE5-AA4C-650EC0BC36F1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06B2933F-E1C2-49D9-9F1C-67C31A7FAA0F}">
      <dgm:prSet/>
      <dgm:spPr>
        <a:noFill/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Supports remote work, increases mobility, and avoids lab disruptions.</a:t>
          </a:r>
        </a:p>
      </dgm:t>
    </dgm:pt>
    <dgm:pt modelId="{EA06ABB2-6FBE-461D-81E3-926C9D3C2826}" type="parTrans" cxnId="{50AD5CB3-D42C-4676-903B-37AADC9B9ED0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703D402D-B2A8-42AE-B231-62007643F08B}" type="sibTrans" cxnId="{50AD5CB3-D42C-4676-903B-37AADC9B9ED0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6D113BEB-3DE4-4224-826B-6DBF646470E1}">
      <dgm:prSet/>
      <dgm:spPr>
        <a:noFill/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Increases mobility and flexibility across locations.</a:t>
          </a:r>
        </a:p>
      </dgm:t>
    </dgm:pt>
    <dgm:pt modelId="{FB012727-0E3B-4F58-95AC-1ED2F0FA2C20}" type="parTrans" cxnId="{5269FDFC-CD67-4455-AB1C-022000B13E10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D76C99DD-AE79-4A4E-A0D3-30CB1E47C5D8}" type="sibTrans" cxnId="{5269FDFC-CD67-4455-AB1C-022000B13E10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6431CA42-97B0-4D94-B9FE-2B2372211BBF}">
      <dgm:prSet/>
      <dgm:spPr>
        <a:noFill/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Supports collaboration and shared workflows across labs.</a:t>
          </a:r>
        </a:p>
      </dgm:t>
    </dgm:pt>
    <dgm:pt modelId="{8898C662-2E8C-47CE-A86F-3FDC28AB5378}" type="parTrans" cxnId="{014A4BBA-CD09-4D1A-ACAC-D378EADDE6E9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775ACEC5-5466-4585-A87D-5096289D1984}" type="sibTrans" cxnId="{014A4BBA-CD09-4D1A-ACAC-D378EADDE6E9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11CC1E5C-0A1A-4B08-98B7-5436E8A2F68A}">
      <dgm:prSet/>
      <dgm:spPr>
        <a:noFill/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ontserrat" pitchFamily="2" charset="77"/>
            </a:rPr>
            <a:t>Boosts productivity and simplifies complex experiments.</a:t>
          </a:r>
        </a:p>
      </dgm:t>
    </dgm:pt>
    <dgm:pt modelId="{3DE5E766-D299-45B9-8213-423B9BAB28C8}" type="parTrans" cxnId="{7E7C087E-694F-4062-93BF-C5EAF86A67CB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BF2EF2F9-2FA5-4A24-95A1-CE36EADC4D0F}" type="sibTrans" cxnId="{7E7C087E-694F-4062-93BF-C5EAF86A67CB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2F10C5FC-4820-46D2-A5C4-C25E5DD1C24C}" type="pres">
      <dgm:prSet presAssocID="{9463E805-E19A-4892-95B7-728C2236AAC8}" presName="linear" presStyleCnt="0">
        <dgm:presLayoutVars>
          <dgm:dir/>
          <dgm:resizeHandles val="exact"/>
        </dgm:presLayoutVars>
      </dgm:prSet>
      <dgm:spPr/>
    </dgm:pt>
    <dgm:pt modelId="{D89FDDE9-77E2-4380-A4C7-486FB4579AD2}" type="pres">
      <dgm:prSet presAssocID="{00F6A299-5255-45D4-AA84-B2FA632F1403}" presName="comp" presStyleCnt="0"/>
      <dgm:spPr/>
    </dgm:pt>
    <dgm:pt modelId="{E1287B9C-44E5-4CA9-A1AE-4D57D429B73C}" type="pres">
      <dgm:prSet presAssocID="{00F6A299-5255-45D4-AA84-B2FA632F1403}" presName="box" presStyleLbl="node1" presStyleIdx="0" presStyleCnt="6" custLinFactNeighborX="-1253" custLinFactNeighborY="-44606"/>
      <dgm:spPr/>
    </dgm:pt>
    <dgm:pt modelId="{A63CE9F7-596B-41D2-8E0C-E699C24D5729}" type="pres">
      <dgm:prSet presAssocID="{00F6A299-5255-45D4-AA84-B2FA632F1403}" presName="img" presStyleLbl="fgImgPlace1" presStyleIdx="0" presStyleCnt="6" custScaleX="49242" custScaleY="119936" custLinFactNeighborX="19045" custLinFactNeighborY="-253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7000" b="-87000"/>
          </a:stretch>
        </a:blipFill>
      </dgm:spPr>
    </dgm:pt>
    <dgm:pt modelId="{52ABF362-77A4-4EF0-812B-F1CDD687D8E8}" type="pres">
      <dgm:prSet presAssocID="{00F6A299-5255-45D4-AA84-B2FA632F1403}" presName="text" presStyleLbl="node1" presStyleIdx="0" presStyleCnt="6">
        <dgm:presLayoutVars>
          <dgm:bulletEnabled val="1"/>
        </dgm:presLayoutVars>
      </dgm:prSet>
      <dgm:spPr/>
    </dgm:pt>
    <dgm:pt modelId="{E89F9CBA-1300-42C9-B2BC-BC073241C486}" type="pres">
      <dgm:prSet presAssocID="{B3FEFA6A-3D61-49E9-8390-848FADFCA81B}" presName="spacer" presStyleCnt="0"/>
      <dgm:spPr/>
    </dgm:pt>
    <dgm:pt modelId="{6A69B982-1879-41F1-BE04-8E39AB4D93FD}" type="pres">
      <dgm:prSet presAssocID="{72B68C6A-DA87-4B2C-B24B-CDA53271550C}" presName="comp" presStyleCnt="0"/>
      <dgm:spPr/>
    </dgm:pt>
    <dgm:pt modelId="{E47B4458-46CF-49A7-80F5-478EF3102E7C}" type="pres">
      <dgm:prSet presAssocID="{72B68C6A-DA87-4B2C-B24B-CDA53271550C}" presName="box" presStyleLbl="node1" presStyleIdx="1" presStyleCnt="6"/>
      <dgm:spPr/>
    </dgm:pt>
    <dgm:pt modelId="{C31735A7-CDE9-49FF-B9EF-F2891EE0FD40}" type="pres">
      <dgm:prSet presAssocID="{72B68C6A-DA87-4B2C-B24B-CDA53271550C}" presName="img" presStyleLbl="fgImgPlace1" presStyleIdx="1" presStyleCnt="6" custScaleX="49242" custScaleY="119936" custLinFactNeighborX="19045" custLinFactNeighborY="-43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7000" b="-87000"/>
          </a:stretch>
        </a:blipFill>
      </dgm:spPr>
    </dgm:pt>
    <dgm:pt modelId="{6DB76664-0726-41B4-8C25-D4404E84F8C7}" type="pres">
      <dgm:prSet presAssocID="{72B68C6A-DA87-4B2C-B24B-CDA53271550C}" presName="text" presStyleLbl="node1" presStyleIdx="1" presStyleCnt="6">
        <dgm:presLayoutVars>
          <dgm:bulletEnabled val="1"/>
        </dgm:presLayoutVars>
      </dgm:prSet>
      <dgm:spPr/>
    </dgm:pt>
    <dgm:pt modelId="{E76D7A6A-55EF-4B53-957B-F99B05BAB546}" type="pres">
      <dgm:prSet presAssocID="{27E556F1-99B9-4427-AF8A-38F5B84D4AED}" presName="spacer" presStyleCnt="0"/>
      <dgm:spPr/>
    </dgm:pt>
    <dgm:pt modelId="{8A02AEDC-3758-46DE-BA60-80FE8CAE0058}" type="pres">
      <dgm:prSet presAssocID="{4BD63DD7-4BE0-4987-B946-152D05BC6104}" presName="comp" presStyleCnt="0"/>
      <dgm:spPr/>
    </dgm:pt>
    <dgm:pt modelId="{F32F67A1-EA89-4457-9BD1-82A9CECD2E0F}" type="pres">
      <dgm:prSet presAssocID="{4BD63DD7-4BE0-4987-B946-152D05BC6104}" presName="box" presStyleLbl="node1" presStyleIdx="2" presStyleCnt="6"/>
      <dgm:spPr/>
    </dgm:pt>
    <dgm:pt modelId="{E558B951-09E8-4787-9B9E-6EF0C5971F69}" type="pres">
      <dgm:prSet presAssocID="{4BD63DD7-4BE0-4987-B946-152D05BC6104}" presName="img" presStyleLbl="fgImgPlace1" presStyleIdx="2" presStyleCnt="6" custScaleX="49242" custScaleY="119936" custLinFactNeighborX="19045" custLinFactNeighborY="-43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7000" b="-87000"/>
          </a:stretch>
        </a:blipFill>
      </dgm:spPr>
    </dgm:pt>
    <dgm:pt modelId="{A53D999E-8687-4834-8842-0890A24808FC}" type="pres">
      <dgm:prSet presAssocID="{4BD63DD7-4BE0-4987-B946-152D05BC6104}" presName="text" presStyleLbl="node1" presStyleIdx="2" presStyleCnt="6">
        <dgm:presLayoutVars>
          <dgm:bulletEnabled val="1"/>
        </dgm:presLayoutVars>
      </dgm:prSet>
      <dgm:spPr/>
    </dgm:pt>
    <dgm:pt modelId="{BC908234-6CA7-44DF-A533-337EE95EF0F5}" type="pres">
      <dgm:prSet presAssocID="{FE6C60BC-C624-48B2-9CF1-233761CE6010}" presName="spacer" presStyleCnt="0"/>
      <dgm:spPr/>
    </dgm:pt>
    <dgm:pt modelId="{809D6D9A-6A43-4621-93AC-78C00FE09708}" type="pres">
      <dgm:prSet presAssocID="{9C835829-E6D6-433E-9412-F217DDCB420B}" presName="comp" presStyleCnt="0"/>
      <dgm:spPr/>
    </dgm:pt>
    <dgm:pt modelId="{B025C898-06A1-47E0-917A-5AEE934FDEFB}" type="pres">
      <dgm:prSet presAssocID="{9C835829-E6D6-433E-9412-F217DDCB420B}" presName="box" presStyleLbl="node1" presStyleIdx="3" presStyleCnt="6"/>
      <dgm:spPr/>
    </dgm:pt>
    <dgm:pt modelId="{CD148932-5A5B-4302-8846-1D14EA6F5EB0}" type="pres">
      <dgm:prSet presAssocID="{9C835829-E6D6-433E-9412-F217DDCB420B}" presName="img" presStyleLbl="fgImgPlace1" presStyleIdx="3" presStyleCnt="6" custScaleX="49242" custScaleY="119936" custLinFactNeighborX="19045" custLinFactNeighborY="-43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7000" b="-87000"/>
          </a:stretch>
        </a:blipFill>
      </dgm:spPr>
    </dgm:pt>
    <dgm:pt modelId="{71D66964-6E61-4ADA-9B90-DD9A04756D73}" type="pres">
      <dgm:prSet presAssocID="{9C835829-E6D6-433E-9412-F217DDCB420B}" presName="text" presStyleLbl="node1" presStyleIdx="3" presStyleCnt="6">
        <dgm:presLayoutVars>
          <dgm:bulletEnabled val="1"/>
        </dgm:presLayoutVars>
      </dgm:prSet>
      <dgm:spPr/>
    </dgm:pt>
    <dgm:pt modelId="{7B817BCB-4CD5-429E-BF6A-7E46CCDD2552}" type="pres">
      <dgm:prSet presAssocID="{4F897D0C-F6EA-4375-A494-6EAF4B6611B6}" presName="spacer" presStyleCnt="0"/>
      <dgm:spPr/>
    </dgm:pt>
    <dgm:pt modelId="{D6446D32-5342-44B5-A962-351F69699DC8}" type="pres">
      <dgm:prSet presAssocID="{27557C48-B7E7-4831-9254-857F06B53247}" presName="comp" presStyleCnt="0"/>
      <dgm:spPr/>
    </dgm:pt>
    <dgm:pt modelId="{D6E97201-A025-4447-9370-B724771E0F5F}" type="pres">
      <dgm:prSet presAssocID="{27557C48-B7E7-4831-9254-857F06B53247}" presName="box" presStyleLbl="node1" presStyleIdx="4" presStyleCnt="6"/>
      <dgm:spPr/>
    </dgm:pt>
    <dgm:pt modelId="{7846B358-A3CA-47B1-B09F-185E9FABDB4A}" type="pres">
      <dgm:prSet presAssocID="{27557C48-B7E7-4831-9254-857F06B53247}" presName="img" presStyleLbl="fgImgPlace1" presStyleIdx="4" presStyleCnt="6" custScaleX="49242" custScaleY="119936" custLinFactNeighborX="19045" custLinFactNeighborY="-43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7000" b="-87000"/>
          </a:stretch>
        </a:blipFill>
      </dgm:spPr>
    </dgm:pt>
    <dgm:pt modelId="{7C2464BC-23DA-4494-B507-28148EE19957}" type="pres">
      <dgm:prSet presAssocID="{27557C48-B7E7-4831-9254-857F06B53247}" presName="text" presStyleLbl="node1" presStyleIdx="4" presStyleCnt="6">
        <dgm:presLayoutVars>
          <dgm:bulletEnabled val="1"/>
        </dgm:presLayoutVars>
      </dgm:prSet>
      <dgm:spPr/>
    </dgm:pt>
    <dgm:pt modelId="{3703BB64-A153-46AB-88F2-B4929B91D015}" type="pres">
      <dgm:prSet presAssocID="{86EB3F4B-A532-4641-AFF4-43741D5335C4}" presName="spacer" presStyleCnt="0"/>
      <dgm:spPr/>
    </dgm:pt>
    <dgm:pt modelId="{F4B69BBF-4977-4AC9-A084-CF50E5E00223}" type="pres">
      <dgm:prSet presAssocID="{F6EE19F4-41D0-47BA-9DF7-20D2769CB704}" presName="comp" presStyleCnt="0"/>
      <dgm:spPr/>
    </dgm:pt>
    <dgm:pt modelId="{65F8B4DE-A2F0-4868-BCF3-6674B6D341E0}" type="pres">
      <dgm:prSet presAssocID="{F6EE19F4-41D0-47BA-9DF7-20D2769CB704}" presName="box" presStyleLbl="node1" presStyleIdx="5" presStyleCnt="6"/>
      <dgm:spPr/>
    </dgm:pt>
    <dgm:pt modelId="{BD81929C-2F05-49E3-892F-BC946D0BEEBD}" type="pres">
      <dgm:prSet presAssocID="{F6EE19F4-41D0-47BA-9DF7-20D2769CB704}" presName="img" presStyleLbl="fgImgPlace1" presStyleIdx="5" presStyleCnt="6" custScaleX="49242" custScaleY="119936" custLinFactNeighborX="19045" custLinFactNeighborY="-43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7000" b="-87000"/>
          </a:stretch>
        </a:blipFill>
      </dgm:spPr>
    </dgm:pt>
    <dgm:pt modelId="{A4B3D6A7-433A-4A2C-B3AC-BF45D5816732}" type="pres">
      <dgm:prSet presAssocID="{F6EE19F4-41D0-47BA-9DF7-20D2769CB704}" presName="text" presStyleLbl="node1" presStyleIdx="5" presStyleCnt="6">
        <dgm:presLayoutVars>
          <dgm:bulletEnabled val="1"/>
        </dgm:presLayoutVars>
      </dgm:prSet>
      <dgm:spPr/>
    </dgm:pt>
  </dgm:ptLst>
  <dgm:cxnLst>
    <dgm:cxn modelId="{7C1B1B08-D7E2-4089-BCAF-FA46A605436D}" srcId="{00F6A299-5255-45D4-AA84-B2FA632F1403}" destId="{2F05810F-AEB3-4523-BEA2-F66D13B62029}" srcOrd="0" destOrd="0" parTransId="{E8E25887-D7DA-4B8D-935B-350E27D0CC0F}" sibTransId="{8F373428-D4D3-4598-9409-FD45DCE0D8CD}"/>
    <dgm:cxn modelId="{91FE0221-D797-42F5-9FA2-C1AD1E39D4B9}" type="presOf" srcId="{27557C48-B7E7-4831-9254-857F06B53247}" destId="{D6E97201-A025-4447-9370-B724771E0F5F}" srcOrd="0" destOrd="0" presId="urn:microsoft.com/office/officeart/2005/8/layout/vList4"/>
    <dgm:cxn modelId="{74295A23-0E36-4E01-B1E7-DA4531EFE35B}" type="presOf" srcId="{9C835829-E6D6-433E-9412-F217DDCB420B}" destId="{71D66964-6E61-4ADA-9B90-DD9A04756D73}" srcOrd="1" destOrd="0" presId="urn:microsoft.com/office/officeart/2005/8/layout/vList4"/>
    <dgm:cxn modelId="{919C0F25-C0BB-400D-A532-F7002F9A7016}" type="presOf" srcId="{6431CA42-97B0-4D94-B9FE-2B2372211BBF}" destId="{D6E97201-A025-4447-9370-B724771E0F5F}" srcOrd="0" destOrd="1" presId="urn:microsoft.com/office/officeart/2005/8/layout/vList4"/>
    <dgm:cxn modelId="{DA41D027-9C98-4E19-9BBA-C42ED922EB35}" srcId="{9463E805-E19A-4892-95B7-728C2236AAC8}" destId="{27557C48-B7E7-4831-9254-857F06B53247}" srcOrd="4" destOrd="0" parTransId="{63C2DC0C-8E25-4702-BD38-178404190EFB}" sibTransId="{86EB3F4B-A532-4641-AFF4-43741D5335C4}"/>
    <dgm:cxn modelId="{7D0A5B46-B3F2-490E-8D22-E0D73BD23A9E}" srcId="{9463E805-E19A-4892-95B7-728C2236AAC8}" destId="{4BD63DD7-4BE0-4987-B946-152D05BC6104}" srcOrd="2" destOrd="0" parTransId="{66AFF9DF-3F52-40ED-9D37-F4BDDF1B74D1}" sibTransId="{FE6C60BC-C624-48B2-9CF1-233761CE6010}"/>
    <dgm:cxn modelId="{75607D47-BF38-4406-BB2C-203DED2B9AFA}" srcId="{9463E805-E19A-4892-95B7-728C2236AAC8}" destId="{00F6A299-5255-45D4-AA84-B2FA632F1403}" srcOrd="0" destOrd="0" parTransId="{846F9B15-9659-4F66-AC2D-E8DEE5D176F6}" sibTransId="{B3FEFA6A-3D61-49E9-8390-848FADFCA81B}"/>
    <dgm:cxn modelId="{AEE14650-18B7-4B9D-914D-67CBDADAB3C9}" type="presOf" srcId="{DC657524-C33E-49D3-A138-174A3B3AFC34}" destId="{6DB76664-0726-41B4-8C25-D4404E84F8C7}" srcOrd="1" destOrd="1" presId="urn:microsoft.com/office/officeart/2005/8/layout/vList4"/>
    <dgm:cxn modelId="{DFA4715D-8825-4BE5-AA4C-650EC0BC36F1}" srcId="{72B68C6A-DA87-4B2C-B24B-CDA53271550C}" destId="{DC657524-C33E-49D3-A138-174A3B3AFC34}" srcOrd="0" destOrd="0" parTransId="{1C1FF928-26B6-49E2-B29D-93949A2365B3}" sibTransId="{553D05C6-44F8-4BC8-BCDB-92479E20E1AD}"/>
    <dgm:cxn modelId="{9F1B3B60-3EAB-4347-BFEC-E67627713A05}" type="presOf" srcId="{9463E805-E19A-4892-95B7-728C2236AAC8}" destId="{2F10C5FC-4820-46D2-A5C4-C25E5DD1C24C}" srcOrd="0" destOrd="0" presId="urn:microsoft.com/office/officeart/2005/8/layout/vList4"/>
    <dgm:cxn modelId="{11431073-D4B9-403A-B9CE-9AFA59D7EAA9}" type="presOf" srcId="{27557C48-B7E7-4831-9254-857F06B53247}" destId="{7C2464BC-23DA-4494-B507-28148EE19957}" srcOrd="1" destOrd="0" presId="urn:microsoft.com/office/officeart/2005/8/layout/vList4"/>
    <dgm:cxn modelId="{445C4674-4780-430D-9D10-DB72144B1BC8}" type="presOf" srcId="{6D113BEB-3DE4-4224-826B-6DBF646470E1}" destId="{A4B3D6A7-433A-4A2C-B3AC-BF45D5816732}" srcOrd="1" destOrd="1" presId="urn:microsoft.com/office/officeart/2005/8/layout/vList4"/>
    <dgm:cxn modelId="{7E7C087E-694F-4062-93BF-C5EAF86A67CB}" srcId="{9C835829-E6D6-433E-9412-F217DDCB420B}" destId="{11CC1E5C-0A1A-4B08-98B7-5436E8A2F68A}" srcOrd="0" destOrd="0" parTransId="{3DE5E766-D299-45B9-8213-423B9BAB28C8}" sibTransId="{BF2EF2F9-2FA5-4A24-95A1-CE36EADC4D0F}"/>
    <dgm:cxn modelId="{33052682-E98E-44D6-B806-D1F665CADBEF}" type="presOf" srcId="{F6EE19F4-41D0-47BA-9DF7-20D2769CB704}" destId="{A4B3D6A7-433A-4A2C-B3AC-BF45D5816732}" srcOrd="1" destOrd="0" presId="urn:microsoft.com/office/officeart/2005/8/layout/vList4"/>
    <dgm:cxn modelId="{E2298490-A8C4-4853-B22C-6FA378F8CD36}" type="presOf" srcId="{11CC1E5C-0A1A-4B08-98B7-5436E8A2F68A}" destId="{B025C898-06A1-47E0-917A-5AEE934FDEFB}" srcOrd="0" destOrd="1" presId="urn:microsoft.com/office/officeart/2005/8/layout/vList4"/>
    <dgm:cxn modelId="{7457779A-31A0-42E1-B9F2-D73A1B99A365}" type="presOf" srcId="{DC657524-C33E-49D3-A138-174A3B3AFC34}" destId="{E47B4458-46CF-49A7-80F5-478EF3102E7C}" srcOrd="0" destOrd="1" presId="urn:microsoft.com/office/officeart/2005/8/layout/vList4"/>
    <dgm:cxn modelId="{5C253CB2-908D-4DE7-80FD-C5A8A650B98D}" type="presOf" srcId="{6D113BEB-3DE4-4224-826B-6DBF646470E1}" destId="{65F8B4DE-A2F0-4868-BCF3-6674B6D341E0}" srcOrd="0" destOrd="1" presId="urn:microsoft.com/office/officeart/2005/8/layout/vList4"/>
    <dgm:cxn modelId="{50AD5CB3-D42C-4676-903B-37AADC9B9ED0}" srcId="{4BD63DD7-4BE0-4987-B946-152D05BC6104}" destId="{06B2933F-E1C2-49D9-9F1C-67C31A7FAA0F}" srcOrd="0" destOrd="0" parTransId="{EA06ABB2-6FBE-461D-81E3-926C9D3C2826}" sibTransId="{703D402D-B2A8-42AE-B231-62007643F08B}"/>
    <dgm:cxn modelId="{014A4BBA-CD09-4D1A-ACAC-D378EADDE6E9}" srcId="{27557C48-B7E7-4831-9254-857F06B53247}" destId="{6431CA42-97B0-4D94-B9FE-2B2372211BBF}" srcOrd="0" destOrd="0" parTransId="{8898C662-2E8C-47CE-A86F-3FDC28AB5378}" sibTransId="{775ACEC5-5466-4585-A87D-5096289D1984}"/>
    <dgm:cxn modelId="{A600B7C1-32B9-40C3-905B-A01EE6AB6F72}" type="presOf" srcId="{06B2933F-E1C2-49D9-9F1C-67C31A7FAA0F}" destId="{A53D999E-8687-4834-8842-0890A24808FC}" srcOrd="1" destOrd="1" presId="urn:microsoft.com/office/officeart/2005/8/layout/vList4"/>
    <dgm:cxn modelId="{92BEE3CB-ECA4-4564-AC28-BD12EAF82FA1}" type="presOf" srcId="{6431CA42-97B0-4D94-B9FE-2B2372211BBF}" destId="{7C2464BC-23DA-4494-B507-28148EE19957}" srcOrd="1" destOrd="1" presId="urn:microsoft.com/office/officeart/2005/8/layout/vList4"/>
    <dgm:cxn modelId="{CC0465CE-4079-4DA3-827A-9E5E35F455FC}" type="presOf" srcId="{72B68C6A-DA87-4B2C-B24B-CDA53271550C}" destId="{6DB76664-0726-41B4-8C25-D4404E84F8C7}" srcOrd="1" destOrd="0" presId="urn:microsoft.com/office/officeart/2005/8/layout/vList4"/>
    <dgm:cxn modelId="{B3767CD2-F6CC-4523-B852-331D17110609}" srcId="{9463E805-E19A-4892-95B7-728C2236AAC8}" destId="{72B68C6A-DA87-4B2C-B24B-CDA53271550C}" srcOrd="1" destOrd="0" parTransId="{FBD07B6E-7076-4AA9-A8D3-E695A313D5C0}" sibTransId="{27E556F1-99B9-4427-AF8A-38F5B84D4AED}"/>
    <dgm:cxn modelId="{795C39D4-2C54-4857-AE77-9AFD878ADA6C}" type="presOf" srcId="{00F6A299-5255-45D4-AA84-B2FA632F1403}" destId="{E1287B9C-44E5-4CA9-A1AE-4D57D429B73C}" srcOrd="0" destOrd="0" presId="urn:microsoft.com/office/officeart/2005/8/layout/vList4"/>
    <dgm:cxn modelId="{8F263AD8-A894-4C91-888F-A2273D67B098}" type="presOf" srcId="{4BD63DD7-4BE0-4987-B946-152D05BC6104}" destId="{F32F67A1-EA89-4457-9BD1-82A9CECD2E0F}" srcOrd="0" destOrd="0" presId="urn:microsoft.com/office/officeart/2005/8/layout/vList4"/>
    <dgm:cxn modelId="{43CFD6DD-8E25-4144-940E-198137BDF590}" type="presOf" srcId="{06B2933F-E1C2-49D9-9F1C-67C31A7FAA0F}" destId="{F32F67A1-EA89-4457-9BD1-82A9CECD2E0F}" srcOrd="0" destOrd="1" presId="urn:microsoft.com/office/officeart/2005/8/layout/vList4"/>
    <dgm:cxn modelId="{8B1EFBE5-99FA-4DCB-9E92-CD567D196C94}" type="presOf" srcId="{2F05810F-AEB3-4523-BEA2-F66D13B62029}" destId="{E1287B9C-44E5-4CA9-A1AE-4D57D429B73C}" srcOrd="0" destOrd="1" presId="urn:microsoft.com/office/officeart/2005/8/layout/vList4"/>
    <dgm:cxn modelId="{C206D8EB-B4EC-420E-96DE-BC4C407A4F5F}" type="presOf" srcId="{9C835829-E6D6-433E-9412-F217DDCB420B}" destId="{B025C898-06A1-47E0-917A-5AEE934FDEFB}" srcOrd="0" destOrd="0" presId="urn:microsoft.com/office/officeart/2005/8/layout/vList4"/>
    <dgm:cxn modelId="{F913CBEC-8D2C-46BB-8795-42F9BE0317E2}" type="presOf" srcId="{72B68C6A-DA87-4B2C-B24B-CDA53271550C}" destId="{E47B4458-46CF-49A7-80F5-478EF3102E7C}" srcOrd="0" destOrd="0" presId="urn:microsoft.com/office/officeart/2005/8/layout/vList4"/>
    <dgm:cxn modelId="{C8683FED-E6BB-40C2-AC5B-2E16758FB614}" type="presOf" srcId="{11CC1E5C-0A1A-4B08-98B7-5436E8A2F68A}" destId="{71D66964-6E61-4ADA-9B90-DD9A04756D73}" srcOrd="1" destOrd="1" presId="urn:microsoft.com/office/officeart/2005/8/layout/vList4"/>
    <dgm:cxn modelId="{21C02AF1-3C2A-4EBB-ABB0-EACF134ED8A2}" type="presOf" srcId="{F6EE19F4-41D0-47BA-9DF7-20D2769CB704}" destId="{65F8B4DE-A2F0-4868-BCF3-6674B6D341E0}" srcOrd="0" destOrd="0" presId="urn:microsoft.com/office/officeart/2005/8/layout/vList4"/>
    <dgm:cxn modelId="{7ED85BF3-C0F8-4A9D-A83C-9D903782660C}" type="presOf" srcId="{2F05810F-AEB3-4523-BEA2-F66D13B62029}" destId="{52ABF362-77A4-4EF0-812B-F1CDD687D8E8}" srcOrd="1" destOrd="1" presId="urn:microsoft.com/office/officeart/2005/8/layout/vList4"/>
    <dgm:cxn modelId="{7760A0F8-0136-4660-A575-0D341C951711}" srcId="{9463E805-E19A-4892-95B7-728C2236AAC8}" destId="{F6EE19F4-41D0-47BA-9DF7-20D2769CB704}" srcOrd="5" destOrd="0" parTransId="{DFC43F4D-4138-40C2-8B64-2CD489F42D98}" sibTransId="{B8469980-5CC2-4EDF-B9F3-882765611CA3}"/>
    <dgm:cxn modelId="{D5A10AFC-6128-4566-9F60-661591318142}" srcId="{9463E805-E19A-4892-95B7-728C2236AAC8}" destId="{9C835829-E6D6-433E-9412-F217DDCB420B}" srcOrd="3" destOrd="0" parTransId="{5CECAEC8-9AC9-4218-A9F3-29A537CD2A99}" sibTransId="{4F897D0C-F6EA-4375-A494-6EAF4B6611B6}"/>
    <dgm:cxn modelId="{D2D54CFC-D0CC-430E-989D-5EA3AB31683F}" type="presOf" srcId="{4BD63DD7-4BE0-4987-B946-152D05BC6104}" destId="{A53D999E-8687-4834-8842-0890A24808FC}" srcOrd="1" destOrd="0" presId="urn:microsoft.com/office/officeart/2005/8/layout/vList4"/>
    <dgm:cxn modelId="{5269FDFC-CD67-4455-AB1C-022000B13E10}" srcId="{F6EE19F4-41D0-47BA-9DF7-20D2769CB704}" destId="{6D113BEB-3DE4-4224-826B-6DBF646470E1}" srcOrd="0" destOrd="0" parTransId="{FB012727-0E3B-4F58-95AC-1ED2F0FA2C20}" sibTransId="{D76C99DD-AE79-4A4E-A0D3-30CB1E47C5D8}"/>
    <dgm:cxn modelId="{C2B10EFE-3B45-4FF6-A77A-F96FBB195787}" type="presOf" srcId="{00F6A299-5255-45D4-AA84-B2FA632F1403}" destId="{52ABF362-77A4-4EF0-812B-F1CDD687D8E8}" srcOrd="1" destOrd="0" presId="urn:microsoft.com/office/officeart/2005/8/layout/vList4"/>
    <dgm:cxn modelId="{57391C63-EB23-445C-B410-2B542ECE91F4}" type="presParOf" srcId="{2F10C5FC-4820-46D2-A5C4-C25E5DD1C24C}" destId="{D89FDDE9-77E2-4380-A4C7-486FB4579AD2}" srcOrd="0" destOrd="0" presId="urn:microsoft.com/office/officeart/2005/8/layout/vList4"/>
    <dgm:cxn modelId="{6BFC63AE-F7BB-4D69-BE8B-30739933960E}" type="presParOf" srcId="{D89FDDE9-77E2-4380-A4C7-486FB4579AD2}" destId="{E1287B9C-44E5-4CA9-A1AE-4D57D429B73C}" srcOrd="0" destOrd="0" presId="urn:microsoft.com/office/officeart/2005/8/layout/vList4"/>
    <dgm:cxn modelId="{82948CB4-BBE2-416C-B827-AAB1C9BF921F}" type="presParOf" srcId="{D89FDDE9-77E2-4380-A4C7-486FB4579AD2}" destId="{A63CE9F7-596B-41D2-8E0C-E699C24D5729}" srcOrd="1" destOrd="0" presId="urn:microsoft.com/office/officeart/2005/8/layout/vList4"/>
    <dgm:cxn modelId="{2E7F5160-ACED-40E2-8F87-FA6B7949B97E}" type="presParOf" srcId="{D89FDDE9-77E2-4380-A4C7-486FB4579AD2}" destId="{52ABF362-77A4-4EF0-812B-F1CDD687D8E8}" srcOrd="2" destOrd="0" presId="urn:microsoft.com/office/officeart/2005/8/layout/vList4"/>
    <dgm:cxn modelId="{7534DCB0-4D7C-4777-B49A-C4B7E1DFED44}" type="presParOf" srcId="{2F10C5FC-4820-46D2-A5C4-C25E5DD1C24C}" destId="{E89F9CBA-1300-42C9-B2BC-BC073241C486}" srcOrd="1" destOrd="0" presId="urn:microsoft.com/office/officeart/2005/8/layout/vList4"/>
    <dgm:cxn modelId="{6DB494A4-72C9-4C42-8EA6-52E152B5B05B}" type="presParOf" srcId="{2F10C5FC-4820-46D2-A5C4-C25E5DD1C24C}" destId="{6A69B982-1879-41F1-BE04-8E39AB4D93FD}" srcOrd="2" destOrd="0" presId="urn:microsoft.com/office/officeart/2005/8/layout/vList4"/>
    <dgm:cxn modelId="{02FBD5CC-CB63-43D5-8A14-F2C0BB16AB3E}" type="presParOf" srcId="{6A69B982-1879-41F1-BE04-8E39AB4D93FD}" destId="{E47B4458-46CF-49A7-80F5-478EF3102E7C}" srcOrd="0" destOrd="0" presId="urn:microsoft.com/office/officeart/2005/8/layout/vList4"/>
    <dgm:cxn modelId="{36AF2B9A-A522-475B-BB01-556A0416306E}" type="presParOf" srcId="{6A69B982-1879-41F1-BE04-8E39AB4D93FD}" destId="{C31735A7-CDE9-49FF-B9EF-F2891EE0FD40}" srcOrd="1" destOrd="0" presId="urn:microsoft.com/office/officeart/2005/8/layout/vList4"/>
    <dgm:cxn modelId="{E4C112BA-17E5-45C8-9599-793737C24AC0}" type="presParOf" srcId="{6A69B982-1879-41F1-BE04-8E39AB4D93FD}" destId="{6DB76664-0726-41B4-8C25-D4404E84F8C7}" srcOrd="2" destOrd="0" presId="urn:microsoft.com/office/officeart/2005/8/layout/vList4"/>
    <dgm:cxn modelId="{869771CC-3990-4A36-B508-B810A1F7905F}" type="presParOf" srcId="{2F10C5FC-4820-46D2-A5C4-C25E5DD1C24C}" destId="{E76D7A6A-55EF-4B53-957B-F99B05BAB546}" srcOrd="3" destOrd="0" presId="urn:microsoft.com/office/officeart/2005/8/layout/vList4"/>
    <dgm:cxn modelId="{E8BAF6E8-AAF6-45D0-B1C1-5CEC4733918C}" type="presParOf" srcId="{2F10C5FC-4820-46D2-A5C4-C25E5DD1C24C}" destId="{8A02AEDC-3758-46DE-BA60-80FE8CAE0058}" srcOrd="4" destOrd="0" presId="urn:microsoft.com/office/officeart/2005/8/layout/vList4"/>
    <dgm:cxn modelId="{B24550A6-D935-4AA9-A75F-9E8CF219FD58}" type="presParOf" srcId="{8A02AEDC-3758-46DE-BA60-80FE8CAE0058}" destId="{F32F67A1-EA89-4457-9BD1-82A9CECD2E0F}" srcOrd="0" destOrd="0" presId="urn:microsoft.com/office/officeart/2005/8/layout/vList4"/>
    <dgm:cxn modelId="{305C2588-87A3-42C4-B43E-0F3FBFA7E16D}" type="presParOf" srcId="{8A02AEDC-3758-46DE-BA60-80FE8CAE0058}" destId="{E558B951-09E8-4787-9B9E-6EF0C5971F69}" srcOrd="1" destOrd="0" presId="urn:microsoft.com/office/officeart/2005/8/layout/vList4"/>
    <dgm:cxn modelId="{0061191D-A7F2-4768-9545-04F8A46563A2}" type="presParOf" srcId="{8A02AEDC-3758-46DE-BA60-80FE8CAE0058}" destId="{A53D999E-8687-4834-8842-0890A24808FC}" srcOrd="2" destOrd="0" presId="urn:microsoft.com/office/officeart/2005/8/layout/vList4"/>
    <dgm:cxn modelId="{0A08163F-6043-4CD3-9930-7CFD4A34C23C}" type="presParOf" srcId="{2F10C5FC-4820-46D2-A5C4-C25E5DD1C24C}" destId="{BC908234-6CA7-44DF-A533-337EE95EF0F5}" srcOrd="5" destOrd="0" presId="urn:microsoft.com/office/officeart/2005/8/layout/vList4"/>
    <dgm:cxn modelId="{B3B933FD-ADCD-48F2-9658-889B5A3AF7B7}" type="presParOf" srcId="{2F10C5FC-4820-46D2-A5C4-C25E5DD1C24C}" destId="{809D6D9A-6A43-4621-93AC-78C00FE09708}" srcOrd="6" destOrd="0" presId="urn:microsoft.com/office/officeart/2005/8/layout/vList4"/>
    <dgm:cxn modelId="{E5BC0D15-6C64-4C00-8428-AACB2BA56EBF}" type="presParOf" srcId="{809D6D9A-6A43-4621-93AC-78C00FE09708}" destId="{B025C898-06A1-47E0-917A-5AEE934FDEFB}" srcOrd="0" destOrd="0" presId="urn:microsoft.com/office/officeart/2005/8/layout/vList4"/>
    <dgm:cxn modelId="{5C6CC23A-3349-4878-A866-DCD94066E60B}" type="presParOf" srcId="{809D6D9A-6A43-4621-93AC-78C00FE09708}" destId="{CD148932-5A5B-4302-8846-1D14EA6F5EB0}" srcOrd="1" destOrd="0" presId="urn:microsoft.com/office/officeart/2005/8/layout/vList4"/>
    <dgm:cxn modelId="{1D250D77-7FE9-46AD-AC52-543F399CE5FE}" type="presParOf" srcId="{809D6D9A-6A43-4621-93AC-78C00FE09708}" destId="{71D66964-6E61-4ADA-9B90-DD9A04756D73}" srcOrd="2" destOrd="0" presId="urn:microsoft.com/office/officeart/2005/8/layout/vList4"/>
    <dgm:cxn modelId="{4A308191-C2A5-4F8F-A0B1-F0EE760F222E}" type="presParOf" srcId="{2F10C5FC-4820-46D2-A5C4-C25E5DD1C24C}" destId="{7B817BCB-4CD5-429E-BF6A-7E46CCDD2552}" srcOrd="7" destOrd="0" presId="urn:microsoft.com/office/officeart/2005/8/layout/vList4"/>
    <dgm:cxn modelId="{323331BD-C8F0-49FF-A42D-A5BB4CC6A1A5}" type="presParOf" srcId="{2F10C5FC-4820-46D2-A5C4-C25E5DD1C24C}" destId="{D6446D32-5342-44B5-A962-351F69699DC8}" srcOrd="8" destOrd="0" presId="urn:microsoft.com/office/officeart/2005/8/layout/vList4"/>
    <dgm:cxn modelId="{95796FDC-A59F-4A6F-9AC8-3B6EB3F733D9}" type="presParOf" srcId="{D6446D32-5342-44B5-A962-351F69699DC8}" destId="{D6E97201-A025-4447-9370-B724771E0F5F}" srcOrd="0" destOrd="0" presId="urn:microsoft.com/office/officeart/2005/8/layout/vList4"/>
    <dgm:cxn modelId="{C7D6337B-2AD3-4793-B5D1-34C8EBAE37BC}" type="presParOf" srcId="{D6446D32-5342-44B5-A962-351F69699DC8}" destId="{7846B358-A3CA-47B1-B09F-185E9FABDB4A}" srcOrd="1" destOrd="0" presId="urn:microsoft.com/office/officeart/2005/8/layout/vList4"/>
    <dgm:cxn modelId="{E7FF029C-DC67-49E4-96F5-DD53369DC3AC}" type="presParOf" srcId="{D6446D32-5342-44B5-A962-351F69699DC8}" destId="{7C2464BC-23DA-4494-B507-28148EE19957}" srcOrd="2" destOrd="0" presId="urn:microsoft.com/office/officeart/2005/8/layout/vList4"/>
    <dgm:cxn modelId="{2C3224B3-13AC-491E-8CF8-333DBD9D40C4}" type="presParOf" srcId="{2F10C5FC-4820-46D2-A5C4-C25E5DD1C24C}" destId="{3703BB64-A153-46AB-88F2-B4929B91D015}" srcOrd="9" destOrd="0" presId="urn:microsoft.com/office/officeart/2005/8/layout/vList4"/>
    <dgm:cxn modelId="{2BAEAB88-683B-4807-BF2C-758103D9FF84}" type="presParOf" srcId="{2F10C5FC-4820-46D2-A5C4-C25E5DD1C24C}" destId="{F4B69BBF-4977-4AC9-A084-CF50E5E00223}" srcOrd="10" destOrd="0" presId="urn:microsoft.com/office/officeart/2005/8/layout/vList4"/>
    <dgm:cxn modelId="{AA073AEB-EBF1-4129-8096-0EA6041EEB98}" type="presParOf" srcId="{F4B69BBF-4977-4AC9-A084-CF50E5E00223}" destId="{65F8B4DE-A2F0-4868-BCF3-6674B6D341E0}" srcOrd="0" destOrd="0" presId="urn:microsoft.com/office/officeart/2005/8/layout/vList4"/>
    <dgm:cxn modelId="{A954BCF1-B227-4C03-9D3A-6617972DF15F}" type="presParOf" srcId="{F4B69BBF-4977-4AC9-A084-CF50E5E00223}" destId="{BD81929C-2F05-49E3-892F-BC946D0BEEBD}" srcOrd="1" destOrd="0" presId="urn:microsoft.com/office/officeart/2005/8/layout/vList4"/>
    <dgm:cxn modelId="{EF013985-5598-4205-826C-04BCBED46555}" type="presParOf" srcId="{F4B69BBF-4977-4AC9-A084-CF50E5E00223}" destId="{A4B3D6A7-433A-4A2C-B3AC-BF45D581673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8CDB7-BF80-4A49-B578-54A925F95B5A}">
      <dsp:nvSpPr>
        <dsp:cNvPr id="0" name=""/>
        <dsp:cNvSpPr/>
      </dsp:nvSpPr>
      <dsp:spPr>
        <a:xfrm>
          <a:off x="1485009" y="992115"/>
          <a:ext cx="700796" cy="604208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0099A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/>
              </a:solidFill>
              <a:latin typeface="Montserrat" pitchFamily="2" charset="77"/>
            </a:rPr>
            <a:t>Enhance Reliability</a:t>
          </a:r>
        </a:p>
      </dsp:txBody>
      <dsp:txXfrm>
        <a:off x="1593759" y="1085877"/>
        <a:ext cx="483296" cy="416684"/>
      </dsp:txXfrm>
    </dsp:sp>
    <dsp:sp modelId="{3A4CDF5C-4907-4FF3-ADFA-1E7C93BE9E86}">
      <dsp:nvSpPr>
        <dsp:cNvPr id="0" name=""/>
        <dsp:cNvSpPr/>
      </dsp:nvSpPr>
      <dsp:spPr>
        <a:xfrm>
          <a:off x="1503214" y="1258861"/>
          <a:ext cx="82050" cy="7071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29767-12D1-4775-96FA-9EEEE47D338B}">
      <dsp:nvSpPr>
        <dsp:cNvPr id="0" name=""/>
        <dsp:cNvSpPr/>
      </dsp:nvSpPr>
      <dsp:spPr>
        <a:xfrm>
          <a:off x="885965" y="667582"/>
          <a:ext cx="700796" cy="60420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rgbClr val="0099A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5AF3B-B1C2-482F-8DD3-D6CDEB802CA9}">
      <dsp:nvSpPr>
        <dsp:cNvPr id="0" name=""/>
        <dsp:cNvSpPr/>
      </dsp:nvSpPr>
      <dsp:spPr>
        <a:xfrm>
          <a:off x="1363055" y="1191975"/>
          <a:ext cx="82050" cy="7071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D01E17-A93C-4EE5-A4F8-EEC113168DF4}">
      <dsp:nvSpPr>
        <dsp:cNvPr id="0" name=""/>
        <dsp:cNvSpPr/>
      </dsp:nvSpPr>
      <dsp:spPr>
        <a:xfrm>
          <a:off x="2082057" y="660399"/>
          <a:ext cx="700796" cy="604208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0099A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/>
              </a:solidFill>
              <a:latin typeface="Montserrat" pitchFamily="2" charset="77"/>
            </a:rPr>
            <a:t>Reduce Risk</a:t>
          </a:r>
        </a:p>
      </dsp:txBody>
      <dsp:txXfrm>
        <a:off x="2190807" y="754161"/>
        <a:ext cx="483296" cy="416684"/>
      </dsp:txXfrm>
    </dsp:sp>
    <dsp:sp modelId="{76A8015C-1484-44AB-8969-EE0B49FC30DE}">
      <dsp:nvSpPr>
        <dsp:cNvPr id="0" name=""/>
        <dsp:cNvSpPr/>
      </dsp:nvSpPr>
      <dsp:spPr>
        <a:xfrm>
          <a:off x="2561142" y="1184153"/>
          <a:ext cx="82050" cy="7071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E380E0-D850-4808-9C98-E2B697CFB8D7}">
      <dsp:nvSpPr>
        <dsp:cNvPr id="0" name=""/>
        <dsp:cNvSpPr/>
      </dsp:nvSpPr>
      <dsp:spPr>
        <a:xfrm>
          <a:off x="2679106" y="992115"/>
          <a:ext cx="700796" cy="60420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7C4039-DF99-4990-8557-6091782A2A15}">
      <dsp:nvSpPr>
        <dsp:cNvPr id="0" name=""/>
        <dsp:cNvSpPr/>
      </dsp:nvSpPr>
      <dsp:spPr>
        <a:xfrm>
          <a:off x="2697311" y="1258861"/>
          <a:ext cx="82050" cy="7071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D5D79-A3C5-4199-A722-77523B169200}">
      <dsp:nvSpPr>
        <dsp:cNvPr id="0" name=""/>
        <dsp:cNvSpPr/>
      </dsp:nvSpPr>
      <dsp:spPr>
        <a:xfrm>
          <a:off x="1485009" y="330119"/>
          <a:ext cx="700796" cy="604208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0099A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/>
              </a:solidFill>
              <a:latin typeface="Montserrat" pitchFamily="2" charset="77"/>
            </a:rPr>
            <a:t>Drive Decisions</a:t>
          </a:r>
        </a:p>
      </dsp:txBody>
      <dsp:txXfrm>
        <a:off x="1593759" y="423881"/>
        <a:ext cx="483296" cy="416684"/>
      </dsp:txXfrm>
    </dsp:sp>
    <dsp:sp modelId="{5D677736-A860-44E2-9F53-7EEF9509F8F9}">
      <dsp:nvSpPr>
        <dsp:cNvPr id="0" name=""/>
        <dsp:cNvSpPr/>
      </dsp:nvSpPr>
      <dsp:spPr>
        <a:xfrm>
          <a:off x="1960104" y="343209"/>
          <a:ext cx="82050" cy="7071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712739-ED51-4DE3-B514-3C34CD580AE4}">
      <dsp:nvSpPr>
        <dsp:cNvPr id="0" name=""/>
        <dsp:cNvSpPr/>
      </dsp:nvSpPr>
      <dsp:spPr>
        <a:xfrm>
          <a:off x="2082057" y="0"/>
          <a:ext cx="700796" cy="60420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rgbClr val="0099A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F3D1CB-06BB-4A3C-B232-34718BA86D06}">
      <dsp:nvSpPr>
        <dsp:cNvPr id="0" name=""/>
        <dsp:cNvSpPr/>
      </dsp:nvSpPr>
      <dsp:spPr>
        <a:xfrm>
          <a:off x="2102757" y="265309"/>
          <a:ext cx="82050" cy="7071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0163A-3543-4B10-A46C-8DB8E8F25D3D}">
      <dsp:nvSpPr>
        <dsp:cNvPr id="0" name=""/>
        <dsp:cNvSpPr/>
      </dsp:nvSpPr>
      <dsp:spPr>
        <a:xfrm>
          <a:off x="0" y="0"/>
          <a:ext cx="42658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4124C7-6AEC-4363-9E00-9092C9F26DD1}">
      <dsp:nvSpPr>
        <dsp:cNvPr id="0" name=""/>
        <dsp:cNvSpPr/>
      </dsp:nvSpPr>
      <dsp:spPr>
        <a:xfrm>
          <a:off x="0" y="0"/>
          <a:ext cx="1960167" cy="1784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ontserrat" pitchFamily="2" charset="77"/>
            </a:rPr>
            <a:t>Duet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ontserrat" pitchFamily="2" charset="77"/>
            </a:rPr>
            <a:t>Co-Culture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ontserrat" pitchFamily="2" charset="77"/>
            </a:rPr>
            <a:t>Plates</a:t>
          </a:r>
        </a:p>
      </dsp:txBody>
      <dsp:txXfrm>
        <a:off x="0" y="0"/>
        <a:ext cx="1960167" cy="1784022"/>
      </dsp:txXfrm>
    </dsp:sp>
    <dsp:sp modelId="{DCECB0AE-0E7C-487A-8004-90B5E984889F}">
      <dsp:nvSpPr>
        <dsp:cNvPr id="0" name=""/>
        <dsp:cNvSpPr/>
      </dsp:nvSpPr>
      <dsp:spPr>
        <a:xfrm>
          <a:off x="2003346" y="10551"/>
          <a:ext cx="2259722" cy="211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u="none" kern="1200" dirty="0">
              <a:latin typeface="Montserrat" pitchFamily="2" charset="77"/>
            </a:rPr>
            <a:t>Up to 18 Duets</a:t>
          </a:r>
          <a:endParaRPr lang="en-US" sz="800" kern="1200" dirty="0">
            <a:latin typeface="Montserrat" pitchFamily="2" charset="77"/>
          </a:endParaRPr>
        </a:p>
      </dsp:txBody>
      <dsp:txXfrm>
        <a:off x="2003346" y="10551"/>
        <a:ext cx="2259722" cy="211025"/>
      </dsp:txXfrm>
    </dsp:sp>
    <dsp:sp modelId="{FFB271F1-F9C8-4E87-8230-95AF068FA31D}">
      <dsp:nvSpPr>
        <dsp:cNvPr id="0" name=""/>
        <dsp:cNvSpPr/>
      </dsp:nvSpPr>
      <dsp:spPr>
        <a:xfrm>
          <a:off x="1960167" y="221576"/>
          <a:ext cx="23029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D20D4A-46F6-43CB-A195-04BADBD0E1D0}">
      <dsp:nvSpPr>
        <dsp:cNvPr id="0" name=""/>
        <dsp:cNvSpPr/>
      </dsp:nvSpPr>
      <dsp:spPr>
        <a:xfrm>
          <a:off x="2003346" y="232127"/>
          <a:ext cx="2259722" cy="211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b="0" i="0" u="none" kern="1200" dirty="0">
              <a:latin typeface="Montserrat" pitchFamily="2" charset="77"/>
            </a:rPr>
            <a:t>1 Duet = 2 Reservoirs / 1 Membrane</a:t>
          </a:r>
          <a:endParaRPr lang="fr-FR" sz="800" b="0" kern="1200" dirty="0">
            <a:latin typeface="Montserrat" pitchFamily="2" charset="77"/>
          </a:endParaRPr>
        </a:p>
      </dsp:txBody>
      <dsp:txXfrm>
        <a:off x="2003346" y="232127"/>
        <a:ext cx="2259722" cy="211025"/>
      </dsp:txXfrm>
    </dsp:sp>
    <dsp:sp modelId="{A175FBC5-3FA4-4DF9-B789-B8DB187DBC28}">
      <dsp:nvSpPr>
        <dsp:cNvPr id="0" name=""/>
        <dsp:cNvSpPr/>
      </dsp:nvSpPr>
      <dsp:spPr>
        <a:xfrm>
          <a:off x="1960167" y="443152"/>
          <a:ext cx="23029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0875A3-352A-430B-B141-C78330A48C44}">
      <dsp:nvSpPr>
        <dsp:cNvPr id="0" name=""/>
        <dsp:cNvSpPr/>
      </dsp:nvSpPr>
      <dsp:spPr>
        <a:xfrm>
          <a:off x="2003346" y="453703"/>
          <a:ext cx="2259722" cy="211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u="none" kern="1200" dirty="0">
              <a:latin typeface="Montserrat" pitchFamily="2" charset="77"/>
            </a:rPr>
            <a:t>Reservoir Volume: 800µL</a:t>
          </a:r>
          <a:endParaRPr lang="en-US" sz="800" b="0" kern="1200" dirty="0">
            <a:latin typeface="Montserrat" pitchFamily="2" charset="77"/>
          </a:endParaRPr>
        </a:p>
      </dsp:txBody>
      <dsp:txXfrm>
        <a:off x="2003346" y="453703"/>
        <a:ext cx="2259722" cy="211025"/>
      </dsp:txXfrm>
    </dsp:sp>
    <dsp:sp modelId="{6287B6F7-B502-4322-83E0-F3EA355B8CC9}">
      <dsp:nvSpPr>
        <dsp:cNvPr id="0" name=""/>
        <dsp:cNvSpPr/>
      </dsp:nvSpPr>
      <dsp:spPr>
        <a:xfrm>
          <a:off x="1960167" y="664728"/>
          <a:ext cx="23029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A65C4-806E-4FA1-B992-AF0F9C275E15}">
      <dsp:nvSpPr>
        <dsp:cNvPr id="0" name=""/>
        <dsp:cNvSpPr/>
      </dsp:nvSpPr>
      <dsp:spPr>
        <a:xfrm>
          <a:off x="2003346" y="675280"/>
          <a:ext cx="2259722" cy="211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u="none" kern="1200" dirty="0">
              <a:latin typeface="Montserrat" pitchFamily="2" charset="77"/>
            </a:rPr>
            <a:t>Polycarbonate Material</a:t>
          </a:r>
          <a:endParaRPr lang="en-US" sz="800" b="0" kern="1200" dirty="0">
            <a:latin typeface="Montserrat" pitchFamily="2" charset="77"/>
          </a:endParaRPr>
        </a:p>
      </dsp:txBody>
      <dsp:txXfrm>
        <a:off x="2003346" y="675280"/>
        <a:ext cx="2259722" cy="211025"/>
      </dsp:txXfrm>
    </dsp:sp>
    <dsp:sp modelId="{F901FF3D-A7FF-4101-818E-7C7BE486A2DF}">
      <dsp:nvSpPr>
        <dsp:cNvPr id="0" name=""/>
        <dsp:cNvSpPr/>
      </dsp:nvSpPr>
      <dsp:spPr>
        <a:xfrm>
          <a:off x="1960167" y="886305"/>
          <a:ext cx="23029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22228-C6DB-4AEA-9086-5DB1C47B4CC3}">
      <dsp:nvSpPr>
        <dsp:cNvPr id="0" name=""/>
        <dsp:cNvSpPr/>
      </dsp:nvSpPr>
      <dsp:spPr>
        <a:xfrm>
          <a:off x="2003346" y="896856"/>
          <a:ext cx="2259722" cy="211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u="none" kern="1200" dirty="0">
              <a:latin typeface="Montserrat" pitchFamily="2" charset="77"/>
            </a:rPr>
            <a:t>Treated with PVP</a:t>
          </a:r>
          <a:endParaRPr lang="en-US" sz="800" b="0" kern="1200" dirty="0">
            <a:latin typeface="Montserrat" pitchFamily="2" charset="77"/>
          </a:endParaRPr>
        </a:p>
      </dsp:txBody>
      <dsp:txXfrm>
        <a:off x="2003346" y="896856"/>
        <a:ext cx="2259722" cy="211025"/>
      </dsp:txXfrm>
    </dsp:sp>
    <dsp:sp modelId="{3745529F-9EC3-4065-884B-6231A54EF372}">
      <dsp:nvSpPr>
        <dsp:cNvPr id="0" name=""/>
        <dsp:cNvSpPr/>
      </dsp:nvSpPr>
      <dsp:spPr>
        <a:xfrm>
          <a:off x="1960167" y="1107881"/>
          <a:ext cx="23029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60341D-8E24-46C2-B31E-889AE8BFA9A2}">
      <dsp:nvSpPr>
        <dsp:cNvPr id="0" name=""/>
        <dsp:cNvSpPr/>
      </dsp:nvSpPr>
      <dsp:spPr>
        <a:xfrm>
          <a:off x="2003346" y="1118432"/>
          <a:ext cx="2259722" cy="211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u="none" kern="1200" dirty="0">
              <a:latin typeface="Montserrat" pitchFamily="2" charset="77"/>
            </a:rPr>
            <a:t>Pore Size: 0.2µm, 0.05µm </a:t>
          </a:r>
          <a:endParaRPr lang="en-US" sz="800" b="0" kern="1200" dirty="0">
            <a:latin typeface="Montserrat" pitchFamily="2" charset="77"/>
          </a:endParaRPr>
        </a:p>
      </dsp:txBody>
      <dsp:txXfrm>
        <a:off x="2003346" y="1118432"/>
        <a:ext cx="2259722" cy="211025"/>
      </dsp:txXfrm>
    </dsp:sp>
    <dsp:sp modelId="{45CDA28A-BA89-451E-AD04-87D04E1C04AC}">
      <dsp:nvSpPr>
        <dsp:cNvPr id="0" name=""/>
        <dsp:cNvSpPr/>
      </dsp:nvSpPr>
      <dsp:spPr>
        <a:xfrm>
          <a:off x="1960167" y="1329457"/>
          <a:ext cx="23029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B1D9B4-2F95-41E0-BD97-863BA232B6E6}">
      <dsp:nvSpPr>
        <dsp:cNvPr id="0" name=""/>
        <dsp:cNvSpPr/>
      </dsp:nvSpPr>
      <dsp:spPr>
        <a:xfrm>
          <a:off x="2003346" y="1340009"/>
          <a:ext cx="2259722" cy="211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u="none" kern="1200" dirty="0">
              <a:latin typeface="Montserrat" pitchFamily="2" charset="77"/>
            </a:rPr>
            <a:t>Membrane Thickness: 25µm</a:t>
          </a:r>
          <a:endParaRPr lang="en-US" sz="800" b="0" kern="1200" dirty="0">
            <a:latin typeface="Montserrat" pitchFamily="2" charset="77"/>
          </a:endParaRPr>
        </a:p>
      </dsp:txBody>
      <dsp:txXfrm>
        <a:off x="2003346" y="1340009"/>
        <a:ext cx="2259722" cy="211025"/>
      </dsp:txXfrm>
    </dsp:sp>
    <dsp:sp modelId="{8F0FA6A1-C7CF-4962-9D78-0F1477077979}">
      <dsp:nvSpPr>
        <dsp:cNvPr id="0" name=""/>
        <dsp:cNvSpPr/>
      </dsp:nvSpPr>
      <dsp:spPr>
        <a:xfrm>
          <a:off x="1960167" y="1551034"/>
          <a:ext cx="23029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5E073-1804-46A1-B9AF-A9403B692E5E}">
      <dsp:nvSpPr>
        <dsp:cNvPr id="0" name=""/>
        <dsp:cNvSpPr/>
      </dsp:nvSpPr>
      <dsp:spPr>
        <a:xfrm>
          <a:off x="2003346" y="1561585"/>
          <a:ext cx="2259722" cy="211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u="none" kern="1200" dirty="0">
              <a:latin typeface="Montserrat" pitchFamily="2" charset="77"/>
            </a:rPr>
            <a:t>1.52 cm tall microplate (~1.75 cm with a lid)</a:t>
          </a:r>
          <a:endParaRPr lang="en-US" sz="800" b="0" kern="1200" dirty="0">
            <a:latin typeface="Montserrat" pitchFamily="2" charset="77"/>
          </a:endParaRPr>
        </a:p>
      </dsp:txBody>
      <dsp:txXfrm>
        <a:off x="2003346" y="1561585"/>
        <a:ext cx="2259722" cy="211025"/>
      </dsp:txXfrm>
    </dsp:sp>
    <dsp:sp modelId="{A1283F44-3A0E-46DF-BB77-E760EE374CCC}">
      <dsp:nvSpPr>
        <dsp:cNvPr id="0" name=""/>
        <dsp:cNvSpPr/>
      </dsp:nvSpPr>
      <dsp:spPr>
        <a:xfrm>
          <a:off x="1960167" y="1772610"/>
          <a:ext cx="23029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F9954-1175-4052-8EBD-FFEC7372F267}">
      <dsp:nvSpPr>
        <dsp:cNvPr id="0" name=""/>
        <dsp:cNvSpPr/>
      </dsp:nvSpPr>
      <dsp:spPr>
        <a:xfrm>
          <a:off x="0" y="691"/>
          <a:ext cx="6169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57EC1F-9075-4D17-BB17-B7793B1CB298}">
      <dsp:nvSpPr>
        <dsp:cNvPr id="0" name=""/>
        <dsp:cNvSpPr/>
      </dsp:nvSpPr>
      <dsp:spPr>
        <a:xfrm>
          <a:off x="0" y="691"/>
          <a:ext cx="1233862" cy="51497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Montserrat"/>
            </a:rPr>
            <a:t>Product Training</a:t>
          </a:r>
          <a:endParaRPr lang="en-US" sz="900" kern="1200" dirty="0">
            <a:latin typeface="Montserrat"/>
          </a:endParaRPr>
        </a:p>
      </dsp:txBody>
      <dsp:txXfrm>
        <a:off x="0" y="691"/>
        <a:ext cx="1233862" cy="514974"/>
      </dsp:txXfrm>
    </dsp:sp>
    <dsp:sp modelId="{A1D8F6FF-D741-452C-B81E-B273F9C6E647}">
      <dsp:nvSpPr>
        <dsp:cNvPr id="0" name=""/>
        <dsp:cNvSpPr/>
      </dsp:nvSpPr>
      <dsp:spPr>
        <a:xfrm>
          <a:off x="1326401" y="12660"/>
          <a:ext cx="4842908" cy="23938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Montserrat"/>
            </a:rPr>
            <a:t>Training Videos and materials covering all Cerillo tools and software</a:t>
          </a:r>
        </a:p>
      </dsp:txBody>
      <dsp:txXfrm>
        <a:off x="1326401" y="12660"/>
        <a:ext cx="4842908" cy="239382"/>
      </dsp:txXfrm>
    </dsp:sp>
    <dsp:sp modelId="{32E2FAD3-65CB-4419-A848-8B1E44BE56A8}">
      <dsp:nvSpPr>
        <dsp:cNvPr id="0" name=""/>
        <dsp:cNvSpPr/>
      </dsp:nvSpPr>
      <dsp:spPr>
        <a:xfrm>
          <a:off x="1233861" y="252043"/>
          <a:ext cx="49354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66FEFD-97CC-4889-9B89-8E65345BF4B1}">
      <dsp:nvSpPr>
        <dsp:cNvPr id="0" name=""/>
        <dsp:cNvSpPr/>
      </dsp:nvSpPr>
      <dsp:spPr>
        <a:xfrm>
          <a:off x="1326401" y="264012"/>
          <a:ext cx="4842908" cy="23938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Montserrat"/>
            </a:rPr>
            <a:t>Application-specific use cases (e.g., anaerobic research, phage-microbe co-culture)</a:t>
          </a:r>
        </a:p>
      </dsp:txBody>
      <dsp:txXfrm>
        <a:off x="1326401" y="264012"/>
        <a:ext cx="4842908" cy="239382"/>
      </dsp:txXfrm>
    </dsp:sp>
    <dsp:sp modelId="{72C27281-5D54-4421-A97C-CD5535CB0DBC}">
      <dsp:nvSpPr>
        <dsp:cNvPr id="0" name=""/>
        <dsp:cNvSpPr/>
      </dsp:nvSpPr>
      <dsp:spPr>
        <a:xfrm>
          <a:off x="1233861" y="503395"/>
          <a:ext cx="49354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457992-FFC7-40A0-BC57-E18E4BEB2F7C}">
      <dsp:nvSpPr>
        <dsp:cNvPr id="0" name=""/>
        <dsp:cNvSpPr/>
      </dsp:nvSpPr>
      <dsp:spPr>
        <a:xfrm>
          <a:off x="0" y="515666"/>
          <a:ext cx="6169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E809E0-894A-4BCC-8046-8823A117EFC6}">
      <dsp:nvSpPr>
        <dsp:cNvPr id="0" name=""/>
        <dsp:cNvSpPr/>
      </dsp:nvSpPr>
      <dsp:spPr>
        <a:xfrm>
          <a:off x="0" y="515666"/>
          <a:ext cx="1233862" cy="51497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Montserrat"/>
            </a:rPr>
            <a:t>Sales Enablement Tools</a:t>
          </a:r>
          <a:endParaRPr lang="en-US" sz="900" kern="1200" dirty="0">
            <a:latin typeface="Montserrat"/>
          </a:endParaRPr>
        </a:p>
      </dsp:txBody>
      <dsp:txXfrm>
        <a:off x="0" y="515666"/>
        <a:ext cx="1233862" cy="514974"/>
      </dsp:txXfrm>
    </dsp:sp>
    <dsp:sp modelId="{4A8B831D-282B-4EC8-8C53-1E548466516E}">
      <dsp:nvSpPr>
        <dsp:cNvPr id="0" name=""/>
        <dsp:cNvSpPr/>
      </dsp:nvSpPr>
      <dsp:spPr>
        <a:xfrm>
          <a:off x="1326401" y="527635"/>
          <a:ext cx="4842908" cy="23938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Montserrat"/>
            </a:rPr>
            <a:t>Product brochures and technical data sheets</a:t>
          </a:r>
        </a:p>
      </dsp:txBody>
      <dsp:txXfrm>
        <a:off x="1326401" y="527635"/>
        <a:ext cx="4842908" cy="239382"/>
      </dsp:txXfrm>
    </dsp:sp>
    <dsp:sp modelId="{0F850616-A032-4384-8F80-E91627740C84}">
      <dsp:nvSpPr>
        <dsp:cNvPr id="0" name=""/>
        <dsp:cNvSpPr/>
      </dsp:nvSpPr>
      <dsp:spPr>
        <a:xfrm>
          <a:off x="1233861" y="767018"/>
          <a:ext cx="49354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98B293-BC93-43E4-9087-A7E43E3F18D1}">
      <dsp:nvSpPr>
        <dsp:cNvPr id="0" name=""/>
        <dsp:cNvSpPr/>
      </dsp:nvSpPr>
      <dsp:spPr>
        <a:xfrm>
          <a:off x="1326401" y="778987"/>
          <a:ext cx="4842908" cy="23938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Montserrat"/>
            </a:rPr>
            <a:t>Slide decks and demo videos</a:t>
          </a:r>
        </a:p>
      </dsp:txBody>
      <dsp:txXfrm>
        <a:off x="1326401" y="778987"/>
        <a:ext cx="4842908" cy="239382"/>
      </dsp:txXfrm>
    </dsp:sp>
    <dsp:sp modelId="{73623883-8BB4-4037-A291-CEC2C1C03FB9}">
      <dsp:nvSpPr>
        <dsp:cNvPr id="0" name=""/>
        <dsp:cNvSpPr/>
      </dsp:nvSpPr>
      <dsp:spPr>
        <a:xfrm>
          <a:off x="1233861" y="1018370"/>
          <a:ext cx="49354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207FF-8BDE-4E42-8438-5522663EA3BA}">
      <dsp:nvSpPr>
        <dsp:cNvPr id="0" name=""/>
        <dsp:cNvSpPr/>
      </dsp:nvSpPr>
      <dsp:spPr>
        <a:xfrm>
          <a:off x="0" y="1030641"/>
          <a:ext cx="6169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3E995C-2CA9-40A3-8015-52677256143E}">
      <dsp:nvSpPr>
        <dsp:cNvPr id="0" name=""/>
        <dsp:cNvSpPr/>
      </dsp:nvSpPr>
      <dsp:spPr>
        <a:xfrm>
          <a:off x="0" y="1030641"/>
          <a:ext cx="1233862" cy="51497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Montserrat"/>
            </a:rPr>
            <a:t>Marketing Support</a:t>
          </a:r>
          <a:endParaRPr lang="en-US" sz="900" kern="1200" dirty="0">
            <a:latin typeface="Montserrat"/>
          </a:endParaRPr>
        </a:p>
      </dsp:txBody>
      <dsp:txXfrm>
        <a:off x="0" y="1030641"/>
        <a:ext cx="1233862" cy="514974"/>
      </dsp:txXfrm>
    </dsp:sp>
    <dsp:sp modelId="{6CC9B4FA-3951-432D-96CA-5BF1F01EE444}">
      <dsp:nvSpPr>
        <dsp:cNvPr id="0" name=""/>
        <dsp:cNvSpPr/>
      </dsp:nvSpPr>
      <dsp:spPr>
        <a:xfrm>
          <a:off x="1326401" y="1038688"/>
          <a:ext cx="4842908" cy="16092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Montserrat"/>
            </a:rPr>
            <a:t>Collateral</a:t>
          </a:r>
        </a:p>
      </dsp:txBody>
      <dsp:txXfrm>
        <a:off x="1326401" y="1038688"/>
        <a:ext cx="4842908" cy="160929"/>
      </dsp:txXfrm>
    </dsp:sp>
    <dsp:sp modelId="{364E9B5C-73AA-48AD-8ADE-8C3650DBED2C}">
      <dsp:nvSpPr>
        <dsp:cNvPr id="0" name=""/>
        <dsp:cNvSpPr/>
      </dsp:nvSpPr>
      <dsp:spPr>
        <a:xfrm>
          <a:off x="1233861" y="1199617"/>
          <a:ext cx="49354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7960E4-10E8-4F7B-B439-38CD01C86B31}">
      <dsp:nvSpPr>
        <dsp:cNvPr id="0" name=""/>
        <dsp:cNvSpPr/>
      </dsp:nvSpPr>
      <dsp:spPr>
        <a:xfrm>
          <a:off x="1326401" y="1207664"/>
          <a:ext cx="4842908" cy="16092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Montserrat"/>
            </a:rPr>
            <a:t>Campaigns and lead generation assets</a:t>
          </a:r>
        </a:p>
      </dsp:txBody>
      <dsp:txXfrm>
        <a:off x="1326401" y="1207664"/>
        <a:ext cx="4842908" cy="160929"/>
      </dsp:txXfrm>
    </dsp:sp>
    <dsp:sp modelId="{00887C04-2D32-4561-AB9C-C4BA2D295405}">
      <dsp:nvSpPr>
        <dsp:cNvPr id="0" name=""/>
        <dsp:cNvSpPr/>
      </dsp:nvSpPr>
      <dsp:spPr>
        <a:xfrm>
          <a:off x="1233861" y="1368593"/>
          <a:ext cx="49354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AE220D-EED1-456E-AA31-A44370F4470B}">
      <dsp:nvSpPr>
        <dsp:cNvPr id="0" name=""/>
        <dsp:cNvSpPr/>
      </dsp:nvSpPr>
      <dsp:spPr>
        <a:xfrm>
          <a:off x="1326401" y="1376640"/>
          <a:ext cx="4842908" cy="16092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Montserrat"/>
            </a:rPr>
            <a:t>Access to case studies and customer testimonials</a:t>
          </a:r>
        </a:p>
      </dsp:txBody>
      <dsp:txXfrm>
        <a:off x="1326401" y="1376640"/>
        <a:ext cx="4842908" cy="160929"/>
      </dsp:txXfrm>
    </dsp:sp>
    <dsp:sp modelId="{70529B84-C386-4834-A190-33955F0B1762}">
      <dsp:nvSpPr>
        <dsp:cNvPr id="0" name=""/>
        <dsp:cNvSpPr/>
      </dsp:nvSpPr>
      <dsp:spPr>
        <a:xfrm>
          <a:off x="1233861" y="1537569"/>
          <a:ext cx="49354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804379-76F4-4235-8974-C66194CB147E}">
      <dsp:nvSpPr>
        <dsp:cNvPr id="0" name=""/>
        <dsp:cNvSpPr/>
      </dsp:nvSpPr>
      <dsp:spPr>
        <a:xfrm>
          <a:off x="0" y="1545616"/>
          <a:ext cx="6169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C039E5-CA75-494B-8D13-A1FE4DD7EDD2}">
      <dsp:nvSpPr>
        <dsp:cNvPr id="0" name=""/>
        <dsp:cNvSpPr/>
      </dsp:nvSpPr>
      <dsp:spPr>
        <a:xfrm>
          <a:off x="0" y="1545616"/>
          <a:ext cx="1233862" cy="51497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Montserrat"/>
            </a:rPr>
            <a:t>Technical Support</a:t>
          </a:r>
          <a:endParaRPr lang="en-US" sz="900" kern="1200" dirty="0">
            <a:latin typeface="Montserrat"/>
          </a:endParaRPr>
        </a:p>
      </dsp:txBody>
      <dsp:txXfrm>
        <a:off x="0" y="1545616"/>
        <a:ext cx="1233862" cy="514974"/>
      </dsp:txXfrm>
    </dsp:sp>
    <dsp:sp modelId="{57BB4FF9-8C8E-496A-845E-2A265FC60655}">
      <dsp:nvSpPr>
        <dsp:cNvPr id="0" name=""/>
        <dsp:cNvSpPr/>
      </dsp:nvSpPr>
      <dsp:spPr>
        <a:xfrm>
          <a:off x="1326401" y="1569001"/>
          <a:ext cx="4842908" cy="46770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Montserrat"/>
            </a:rPr>
            <a:t>Setup and troubleshooting assistance</a:t>
          </a:r>
        </a:p>
      </dsp:txBody>
      <dsp:txXfrm>
        <a:off x="1326401" y="1569001"/>
        <a:ext cx="4842908" cy="467701"/>
      </dsp:txXfrm>
    </dsp:sp>
    <dsp:sp modelId="{BA7E5B0C-F0DC-4732-BCAC-5ECA9BE8013D}">
      <dsp:nvSpPr>
        <dsp:cNvPr id="0" name=""/>
        <dsp:cNvSpPr/>
      </dsp:nvSpPr>
      <dsp:spPr>
        <a:xfrm>
          <a:off x="1233861" y="2036703"/>
          <a:ext cx="49354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294A2C-2920-431B-B3A9-6517C30A6906}">
      <dsp:nvSpPr>
        <dsp:cNvPr id="0" name=""/>
        <dsp:cNvSpPr/>
      </dsp:nvSpPr>
      <dsp:spPr>
        <a:xfrm>
          <a:off x="0" y="2060591"/>
          <a:ext cx="6169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936F8F-E38D-4092-99DF-E60BEDA7DAEA}">
      <dsp:nvSpPr>
        <dsp:cNvPr id="0" name=""/>
        <dsp:cNvSpPr/>
      </dsp:nvSpPr>
      <dsp:spPr>
        <a:xfrm>
          <a:off x="0" y="2060591"/>
          <a:ext cx="1226705" cy="13553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Montserrat"/>
            </a:rPr>
            <a:t>Demo Field Kit</a:t>
          </a:r>
          <a:endParaRPr lang="en-US" sz="900" kern="1200" dirty="0">
            <a:latin typeface="Montserrat"/>
          </a:endParaRPr>
        </a:p>
      </dsp:txBody>
      <dsp:txXfrm>
        <a:off x="0" y="2060591"/>
        <a:ext cx="1226705" cy="135536"/>
      </dsp:txXfrm>
    </dsp:sp>
    <dsp:sp modelId="{8652506B-DACD-43B7-8412-35886ECA0000}">
      <dsp:nvSpPr>
        <dsp:cNvPr id="0" name=""/>
        <dsp:cNvSpPr/>
      </dsp:nvSpPr>
      <dsp:spPr>
        <a:xfrm>
          <a:off x="1319245" y="2083976"/>
          <a:ext cx="4842908" cy="46770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Montserrat"/>
            </a:rPr>
            <a:t>Access systems for customer demonstrations</a:t>
          </a:r>
        </a:p>
      </dsp:txBody>
      <dsp:txXfrm>
        <a:off x="1319245" y="2083976"/>
        <a:ext cx="4842908" cy="467701"/>
      </dsp:txXfrm>
    </dsp:sp>
    <dsp:sp modelId="{3853909C-E8DC-4A1C-9750-1A0255F1EB15}">
      <dsp:nvSpPr>
        <dsp:cNvPr id="0" name=""/>
        <dsp:cNvSpPr/>
      </dsp:nvSpPr>
      <dsp:spPr>
        <a:xfrm>
          <a:off x="1226705" y="2551678"/>
          <a:ext cx="49354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0FCDC4-489E-4FC8-8BA4-38FDBCF70DCD}">
      <dsp:nvSpPr>
        <dsp:cNvPr id="0" name=""/>
        <dsp:cNvSpPr/>
      </dsp:nvSpPr>
      <dsp:spPr>
        <a:xfrm>
          <a:off x="0" y="2575063"/>
          <a:ext cx="6169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8A19F5-60C7-483D-8732-8D26F9C93F43}">
      <dsp:nvSpPr>
        <dsp:cNvPr id="0" name=""/>
        <dsp:cNvSpPr/>
      </dsp:nvSpPr>
      <dsp:spPr>
        <a:xfrm>
          <a:off x="0" y="2575063"/>
          <a:ext cx="1233862" cy="51497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Montserrat"/>
            </a:rPr>
            <a:t>Territory &amp; Account Strategy</a:t>
          </a:r>
          <a:endParaRPr lang="en-US" sz="900" kern="1200" dirty="0">
            <a:latin typeface="Montserrat"/>
          </a:endParaRPr>
        </a:p>
      </dsp:txBody>
      <dsp:txXfrm>
        <a:off x="0" y="2575063"/>
        <a:ext cx="1233862" cy="514974"/>
      </dsp:txXfrm>
    </dsp:sp>
    <dsp:sp modelId="{3BAC28CF-5989-4F6C-8ED9-0E85D7FC529F}">
      <dsp:nvSpPr>
        <dsp:cNvPr id="0" name=""/>
        <dsp:cNvSpPr/>
      </dsp:nvSpPr>
      <dsp:spPr>
        <a:xfrm>
          <a:off x="1326401" y="2587032"/>
          <a:ext cx="4842908" cy="23938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Montserrat"/>
            </a:rPr>
            <a:t>Shared pipeline reviews and sales planning</a:t>
          </a:r>
        </a:p>
      </dsp:txBody>
      <dsp:txXfrm>
        <a:off x="1326401" y="2587032"/>
        <a:ext cx="4842908" cy="239382"/>
      </dsp:txXfrm>
    </dsp:sp>
    <dsp:sp modelId="{1AE7254A-1F70-4210-8537-ACCBE912B35F}">
      <dsp:nvSpPr>
        <dsp:cNvPr id="0" name=""/>
        <dsp:cNvSpPr/>
      </dsp:nvSpPr>
      <dsp:spPr>
        <a:xfrm>
          <a:off x="1233861" y="2826415"/>
          <a:ext cx="49354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0B88C1-C88C-4AF3-A7F7-C8FA14A6FD93}">
      <dsp:nvSpPr>
        <dsp:cNvPr id="0" name=""/>
        <dsp:cNvSpPr/>
      </dsp:nvSpPr>
      <dsp:spPr>
        <a:xfrm>
          <a:off x="1326401" y="2838384"/>
          <a:ext cx="4842908" cy="23938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Montserrat"/>
            </a:rPr>
            <a:t>Pricing strategy guidance</a:t>
          </a:r>
        </a:p>
      </dsp:txBody>
      <dsp:txXfrm>
        <a:off x="1326401" y="2838384"/>
        <a:ext cx="4842908" cy="239382"/>
      </dsp:txXfrm>
    </dsp:sp>
    <dsp:sp modelId="{AD8B6233-BA45-40FD-94B2-9FF52BDF05A5}">
      <dsp:nvSpPr>
        <dsp:cNvPr id="0" name=""/>
        <dsp:cNvSpPr/>
      </dsp:nvSpPr>
      <dsp:spPr>
        <a:xfrm>
          <a:off x="1233861" y="3077767"/>
          <a:ext cx="49354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F3644-DDF2-4147-9CF6-BC1362CF4894}">
      <dsp:nvSpPr>
        <dsp:cNvPr id="0" name=""/>
        <dsp:cNvSpPr/>
      </dsp:nvSpPr>
      <dsp:spPr>
        <a:xfrm>
          <a:off x="0" y="3090038"/>
          <a:ext cx="6169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F6E3D8-AF3A-4C67-8304-93FAD17FA68F}">
      <dsp:nvSpPr>
        <dsp:cNvPr id="0" name=""/>
        <dsp:cNvSpPr/>
      </dsp:nvSpPr>
      <dsp:spPr>
        <a:xfrm>
          <a:off x="0" y="3090038"/>
          <a:ext cx="1233862" cy="51497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Montserrat"/>
            </a:rPr>
            <a:t>Ongoing Education</a:t>
          </a:r>
          <a:endParaRPr lang="en-US" sz="900" kern="1200" dirty="0">
            <a:latin typeface="Montserrat"/>
          </a:endParaRPr>
        </a:p>
      </dsp:txBody>
      <dsp:txXfrm>
        <a:off x="0" y="3090038"/>
        <a:ext cx="1233862" cy="514974"/>
      </dsp:txXfrm>
    </dsp:sp>
    <dsp:sp modelId="{A9A5DEDB-85AB-4FD8-B103-A64ABF54C63C}">
      <dsp:nvSpPr>
        <dsp:cNvPr id="0" name=""/>
        <dsp:cNvSpPr/>
      </dsp:nvSpPr>
      <dsp:spPr>
        <a:xfrm>
          <a:off x="1326401" y="3102007"/>
          <a:ext cx="4842908" cy="23938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Montserrat"/>
            </a:rPr>
            <a:t>Product update briefings</a:t>
          </a:r>
        </a:p>
      </dsp:txBody>
      <dsp:txXfrm>
        <a:off x="1326401" y="3102007"/>
        <a:ext cx="4842908" cy="239382"/>
      </dsp:txXfrm>
    </dsp:sp>
    <dsp:sp modelId="{2BBB67C8-EBEB-4A33-9D5D-D8A1D1A20C77}">
      <dsp:nvSpPr>
        <dsp:cNvPr id="0" name=""/>
        <dsp:cNvSpPr/>
      </dsp:nvSpPr>
      <dsp:spPr>
        <a:xfrm>
          <a:off x="1233861" y="3341390"/>
          <a:ext cx="49354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348C4-DBC7-4EDA-A587-37B8A8D280FC}">
      <dsp:nvSpPr>
        <dsp:cNvPr id="0" name=""/>
        <dsp:cNvSpPr/>
      </dsp:nvSpPr>
      <dsp:spPr>
        <a:xfrm>
          <a:off x="1326401" y="3353359"/>
          <a:ext cx="4842908" cy="23938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Montserrat"/>
            </a:rPr>
            <a:t>Application training as new features or tools launch</a:t>
          </a:r>
        </a:p>
      </dsp:txBody>
      <dsp:txXfrm>
        <a:off x="1326401" y="3353359"/>
        <a:ext cx="4842908" cy="239382"/>
      </dsp:txXfrm>
    </dsp:sp>
    <dsp:sp modelId="{FFD6238E-E5EA-4828-AA1D-1FA3E4389659}">
      <dsp:nvSpPr>
        <dsp:cNvPr id="0" name=""/>
        <dsp:cNvSpPr/>
      </dsp:nvSpPr>
      <dsp:spPr>
        <a:xfrm>
          <a:off x="1233861" y="3592742"/>
          <a:ext cx="49354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8CDB7-BF80-4A49-B578-54A925F95B5A}">
      <dsp:nvSpPr>
        <dsp:cNvPr id="0" name=""/>
        <dsp:cNvSpPr/>
      </dsp:nvSpPr>
      <dsp:spPr>
        <a:xfrm>
          <a:off x="657714" y="1476892"/>
          <a:ext cx="774785" cy="665063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0099A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  <a:latin typeface="Montserrat" pitchFamily="2" charset="77"/>
            </a:rPr>
            <a:t>Enhance Reliability</a:t>
          </a:r>
        </a:p>
      </dsp:txBody>
      <dsp:txXfrm>
        <a:off x="777701" y="1579887"/>
        <a:ext cx="534811" cy="459073"/>
      </dsp:txXfrm>
    </dsp:sp>
    <dsp:sp modelId="{3A4CDF5C-4907-4FF3-ADFA-1E7C93BE9E86}">
      <dsp:nvSpPr>
        <dsp:cNvPr id="0" name=""/>
        <dsp:cNvSpPr/>
      </dsp:nvSpPr>
      <dsp:spPr>
        <a:xfrm>
          <a:off x="681947" y="1770777"/>
          <a:ext cx="90448" cy="77994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29767-12D1-4775-96FA-9EEEE47D338B}">
      <dsp:nvSpPr>
        <dsp:cNvPr id="0" name=""/>
        <dsp:cNvSpPr/>
      </dsp:nvSpPr>
      <dsp:spPr>
        <a:xfrm>
          <a:off x="0" y="1115375"/>
          <a:ext cx="774785" cy="66506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rgbClr val="0099A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5AF3B-B1C2-482F-8DD3-D6CDEB802CA9}">
      <dsp:nvSpPr>
        <dsp:cNvPr id="0" name=""/>
        <dsp:cNvSpPr/>
      </dsp:nvSpPr>
      <dsp:spPr>
        <a:xfrm>
          <a:off x="524601" y="1688215"/>
          <a:ext cx="90448" cy="77994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0BA94-E0FB-4192-82EC-809018B3C52A}">
      <dsp:nvSpPr>
        <dsp:cNvPr id="0" name=""/>
        <dsp:cNvSpPr/>
      </dsp:nvSpPr>
      <dsp:spPr>
        <a:xfrm>
          <a:off x="1314745" y="1109443"/>
          <a:ext cx="774785" cy="665063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0099A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  <a:latin typeface="Montserrat" pitchFamily="2" charset="77"/>
            </a:rPr>
            <a:t>Save Time</a:t>
          </a:r>
        </a:p>
      </dsp:txBody>
      <dsp:txXfrm>
        <a:off x="1434732" y="1212438"/>
        <a:ext cx="534811" cy="459073"/>
      </dsp:txXfrm>
    </dsp:sp>
    <dsp:sp modelId="{53401557-A8F8-4C15-AE0C-767E21F3CDEA}">
      <dsp:nvSpPr>
        <dsp:cNvPr id="0" name=""/>
        <dsp:cNvSpPr/>
      </dsp:nvSpPr>
      <dsp:spPr>
        <a:xfrm>
          <a:off x="1845490" y="1682418"/>
          <a:ext cx="90448" cy="77994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64A33-FC34-44B0-80F2-71FBC1CE1147}">
      <dsp:nvSpPr>
        <dsp:cNvPr id="0" name=""/>
        <dsp:cNvSpPr/>
      </dsp:nvSpPr>
      <dsp:spPr>
        <a:xfrm>
          <a:off x="2008559" y="1547771"/>
          <a:ext cx="774785" cy="66506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0099A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59C548-BA97-4DF0-873B-BD924298DF1E}">
      <dsp:nvSpPr>
        <dsp:cNvPr id="0" name=""/>
        <dsp:cNvSpPr/>
      </dsp:nvSpPr>
      <dsp:spPr>
        <a:xfrm>
          <a:off x="1992938" y="1773764"/>
          <a:ext cx="90448" cy="77994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1B7422-DF62-4F0E-8710-90AE4C1A117C}">
      <dsp:nvSpPr>
        <dsp:cNvPr id="0" name=""/>
        <dsp:cNvSpPr/>
      </dsp:nvSpPr>
      <dsp:spPr>
        <a:xfrm>
          <a:off x="657714" y="751926"/>
          <a:ext cx="774785" cy="665063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0099A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  <a:effectLst/>
              <a:latin typeface="Montserrat" pitchFamily="2" charset="77"/>
            </a:rPr>
            <a:t>Increase Mobility</a:t>
          </a:r>
        </a:p>
      </dsp:txBody>
      <dsp:txXfrm>
        <a:off x="777701" y="854921"/>
        <a:ext cx="534811" cy="459073"/>
      </dsp:txXfrm>
    </dsp:sp>
    <dsp:sp modelId="{3D97FE19-9848-4881-9D25-89D43AFBB7B5}">
      <dsp:nvSpPr>
        <dsp:cNvPr id="0" name=""/>
        <dsp:cNvSpPr/>
      </dsp:nvSpPr>
      <dsp:spPr>
        <a:xfrm>
          <a:off x="1185045" y="765628"/>
          <a:ext cx="90448" cy="77994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D3FFEC-5192-4C91-9283-BC8D48732458}">
      <dsp:nvSpPr>
        <dsp:cNvPr id="0" name=""/>
        <dsp:cNvSpPr/>
      </dsp:nvSpPr>
      <dsp:spPr>
        <a:xfrm>
          <a:off x="1299156" y="380122"/>
          <a:ext cx="774785" cy="66506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0099A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E24A47-3EEE-4B02-98AA-3B335639169A}">
      <dsp:nvSpPr>
        <dsp:cNvPr id="0" name=""/>
        <dsp:cNvSpPr/>
      </dsp:nvSpPr>
      <dsp:spPr>
        <a:xfrm>
          <a:off x="1332493" y="680080"/>
          <a:ext cx="90448" cy="77994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D5D79-A3C5-4199-A722-77523B169200}">
      <dsp:nvSpPr>
        <dsp:cNvPr id="0" name=""/>
        <dsp:cNvSpPr/>
      </dsp:nvSpPr>
      <dsp:spPr>
        <a:xfrm>
          <a:off x="1988221" y="870364"/>
          <a:ext cx="774785" cy="665063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0099A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  <a:latin typeface="Montserrat" pitchFamily="2" charset="77"/>
            </a:rPr>
            <a:t>Drive Decisions</a:t>
          </a:r>
        </a:p>
      </dsp:txBody>
      <dsp:txXfrm>
        <a:off x="2108208" y="973359"/>
        <a:ext cx="534811" cy="459073"/>
      </dsp:txXfrm>
    </dsp:sp>
    <dsp:sp modelId="{5D677736-A860-44E2-9F53-7EEF9509F8F9}">
      <dsp:nvSpPr>
        <dsp:cNvPr id="0" name=""/>
        <dsp:cNvSpPr/>
      </dsp:nvSpPr>
      <dsp:spPr>
        <a:xfrm>
          <a:off x="2641436" y="1044407"/>
          <a:ext cx="90448" cy="77994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712739-ED51-4DE3-B514-3C34CD580AE4}">
      <dsp:nvSpPr>
        <dsp:cNvPr id="0" name=""/>
        <dsp:cNvSpPr/>
      </dsp:nvSpPr>
      <dsp:spPr>
        <a:xfrm>
          <a:off x="2638364" y="1116429"/>
          <a:ext cx="774785" cy="66506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0099A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F3D1CB-06BB-4A3C-B232-34718BA86D06}">
      <dsp:nvSpPr>
        <dsp:cNvPr id="0" name=""/>
        <dsp:cNvSpPr/>
      </dsp:nvSpPr>
      <dsp:spPr>
        <a:xfrm>
          <a:off x="2794687" y="1128199"/>
          <a:ext cx="90448" cy="77994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8CDB7-BF80-4A49-B578-54A925F95B5A}">
      <dsp:nvSpPr>
        <dsp:cNvPr id="0" name=""/>
        <dsp:cNvSpPr/>
      </dsp:nvSpPr>
      <dsp:spPr>
        <a:xfrm>
          <a:off x="839029" y="976071"/>
          <a:ext cx="689463" cy="59443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0099A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/>
              </a:solidFill>
              <a:latin typeface="Montserrat" pitchFamily="2" charset="77"/>
            </a:rPr>
            <a:t>Enhance Reliability</a:t>
          </a:r>
        </a:p>
      </dsp:txBody>
      <dsp:txXfrm>
        <a:off x="946021" y="1068316"/>
        <a:ext cx="475479" cy="409947"/>
      </dsp:txXfrm>
    </dsp:sp>
    <dsp:sp modelId="{3A4CDF5C-4907-4FF3-ADFA-1E7C93BE9E86}">
      <dsp:nvSpPr>
        <dsp:cNvPr id="0" name=""/>
        <dsp:cNvSpPr/>
      </dsp:nvSpPr>
      <dsp:spPr>
        <a:xfrm>
          <a:off x="852424" y="1238503"/>
          <a:ext cx="80723" cy="69573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29767-12D1-4775-96FA-9EEEE47D338B}">
      <dsp:nvSpPr>
        <dsp:cNvPr id="0" name=""/>
        <dsp:cNvSpPr/>
      </dsp:nvSpPr>
      <dsp:spPr>
        <a:xfrm>
          <a:off x="245157" y="656786"/>
          <a:ext cx="689463" cy="59443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rgbClr val="0099A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5AF3B-B1C2-482F-8DD3-D6CDEB802CA9}">
      <dsp:nvSpPr>
        <dsp:cNvPr id="0" name=""/>
        <dsp:cNvSpPr/>
      </dsp:nvSpPr>
      <dsp:spPr>
        <a:xfrm>
          <a:off x="714532" y="1172699"/>
          <a:ext cx="80723" cy="69573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D01E17-A93C-4EE5-A4F8-EEC113168DF4}">
      <dsp:nvSpPr>
        <dsp:cNvPr id="0" name=""/>
        <dsp:cNvSpPr/>
      </dsp:nvSpPr>
      <dsp:spPr>
        <a:xfrm>
          <a:off x="1421906" y="649719"/>
          <a:ext cx="689463" cy="59443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0099A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/>
              </a:solidFill>
              <a:latin typeface="Montserrat" pitchFamily="2" charset="77"/>
            </a:rPr>
            <a:t>Save Time</a:t>
          </a:r>
        </a:p>
      </dsp:txBody>
      <dsp:txXfrm>
        <a:off x="1528898" y="741964"/>
        <a:ext cx="475479" cy="409947"/>
      </dsp:txXfrm>
    </dsp:sp>
    <dsp:sp modelId="{76A8015C-1484-44AB-8969-EE0B49FC30DE}">
      <dsp:nvSpPr>
        <dsp:cNvPr id="0" name=""/>
        <dsp:cNvSpPr/>
      </dsp:nvSpPr>
      <dsp:spPr>
        <a:xfrm>
          <a:off x="1893244" y="1165003"/>
          <a:ext cx="80723" cy="6957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E380E0-D850-4808-9C98-E2B697CFB8D7}">
      <dsp:nvSpPr>
        <dsp:cNvPr id="0" name=""/>
        <dsp:cNvSpPr/>
      </dsp:nvSpPr>
      <dsp:spPr>
        <a:xfrm>
          <a:off x="2009300" y="976071"/>
          <a:ext cx="689463" cy="59443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rgbClr val="0092B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7C4039-DF99-4990-8557-6091782A2A15}">
      <dsp:nvSpPr>
        <dsp:cNvPr id="0" name=""/>
        <dsp:cNvSpPr/>
      </dsp:nvSpPr>
      <dsp:spPr>
        <a:xfrm>
          <a:off x="2027211" y="1238503"/>
          <a:ext cx="80723" cy="69573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D5D79-A3C5-4199-A722-77523B169200}">
      <dsp:nvSpPr>
        <dsp:cNvPr id="0" name=""/>
        <dsp:cNvSpPr/>
      </dsp:nvSpPr>
      <dsp:spPr>
        <a:xfrm>
          <a:off x="834513" y="324781"/>
          <a:ext cx="689463" cy="59443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0099AD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/>
              </a:solidFill>
              <a:latin typeface="Montserrat" pitchFamily="2" charset="77"/>
            </a:rPr>
            <a:t>Drive Decisions</a:t>
          </a:r>
        </a:p>
      </dsp:txBody>
      <dsp:txXfrm>
        <a:off x="941505" y="417026"/>
        <a:ext cx="475479" cy="409947"/>
      </dsp:txXfrm>
    </dsp:sp>
    <dsp:sp modelId="{5D677736-A860-44E2-9F53-7EEF9509F8F9}">
      <dsp:nvSpPr>
        <dsp:cNvPr id="0" name=""/>
        <dsp:cNvSpPr/>
      </dsp:nvSpPr>
      <dsp:spPr>
        <a:xfrm>
          <a:off x="1301925" y="337659"/>
          <a:ext cx="80723" cy="69573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712739-ED51-4DE3-B514-3C34CD580AE4}">
      <dsp:nvSpPr>
        <dsp:cNvPr id="0" name=""/>
        <dsp:cNvSpPr/>
      </dsp:nvSpPr>
      <dsp:spPr>
        <a:xfrm>
          <a:off x="1400602" y="13897"/>
          <a:ext cx="689463" cy="59443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rgbClr val="0099A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F3D1CB-06BB-4A3C-B232-34718BA86D06}">
      <dsp:nvSpPr>
        <dsp:cNvPr id="0" name=""/>
        <dsp:cNvSpPr/>
      </dsp:nvSpPr>
      <dsp:spPr>
        <a:xfrm>
          <a:off x="1442271" y="261018"/>
          <a:ext cx="80723" cy="69573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287B9C-44E5-4CA9-A1AE-4D57D429B73C}">
      <dsp:nvSpPr>
        <dsp:cNvPr id="0" name=""/>
        <dsp:cNvSpPr/>
      </dsp:nvSpPr>
      <dsp:spPr>
        <a:xfrm>
          <a:off x="0" y="0"/>
          <a:ext cx="5276979" cy="439689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Montserrat" pitchFamily="2" charset="77"/>
            </a:rPr>
            <a:t>Remote start/stop with set durations reduces manual steps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chemeClr val="tx1"/>
              </a:solidFill>
              <a:latin typeface="Montserrat" pitchFamily="2" charset="77"/>
            </a:rPr>
            <a:t>Saves time, improves consistency, and accelerates research.</a:t>
          </a:r>
        </a:p>
      </dsp:txBody>
      <dsp:txXfrm>
        <a:off x="1099364" y="0"/>
        <a:ext cx="4177614" cy="439689"/>
      </dsp:txXfrm>
    </dsp:sp>
    <dsp:sp modelId="{A63CE9F7-596B-41D2-8E0C-E699C24D5729}">
      <dsp:nvSpPr>
        <dsp:cNvPr id="0" name=""/>
        <dsp:cNvSpPr/>
      </dsp:nvSpPr>
      <dsp:spPr>
        <a:xfrm>
          <a:off x="512817" y="0"/>
          <a:ext cx="519697" cy="4218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7000" b="-8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7B4458-46CF-49A7-80F5-478EF3102E7C}">
      <dsp:nvSpPr>
        <dsp:cNvPr id="0" name=""/>
        <dsp:cNvSpPr/>
      </dsp:nvSpPr>
      <dsp:spPr>
        <a:xfrm>
          <a:off x="0" y="483658"/>
          <a:ext cx="5276979" cy="439689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Montserrat" pitchFamily="2" charset="77"/>
            </a:rPr>
            <a:t>Live-stream growth data offers real-time insight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chemeClr val="tx1"/>
              </a:solidFill>
              <a:latin typeface="Montserrat" pitchFamily="2" charset="77"/>
            </a:rPr>
            <a:t>Enables quick decisions and early issue detection.</a:t>
          </a:r>
        </a:p>
      </dsp:txBody>
      <dsp:txXfrm>
        <a:off x="1099364" y="483658"/>
        <a:ext cx="4177614" cy="439689"/>
      </dsp:txXfrm>
    </dsp:sp>
    <dsp:sp modelId="{C31735A7-CDE9-49FF-B9EF-F2891EE0FD40}">
      <dsp:nvSpPr>
        <dsp:cNvPr id="0" name=""/>
        <dsp:cNvSpPr/>
      </dsp:nvSpPr>
      <dsp:spPr>
        <a:xfrm>
          <a:off x="512817" y="477150"/>
          <a:ext cx="519697" cy="4218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7000" b="-8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2F67A1-EA89-4457-9BD1-82A9CECD2E0F}">
      <dsp:nvSpPr>
        <dsp:cNvPr id="0" name=""/>
        <dsp:cNvSpPr/>
      </dsp:nvSpPr>
      <dsp:spPr>
        <a:xfrm>
          <a:off x="0" y="967316"/>
          <a:ext cx="5276979" cy="439689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Montserrat" pitchFamily="2" charset="77"/>
            </a:rPr>
            <a:t>Wireless data via Canopy lets you remotely monitor experiments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chemeClr val="tx1"/>
              </a:solidFill>
              <a:latin typeface="Montserrat" pitchFamily="2" charset="77"/>
            </a:rPr>
            <a:t>Supports remote work, increases mobility, and avoids lab disruptions.</a:t>
          </a:r>
        </a:p>
      </dsp:txBody>
      <dsp:txXfrm>
        <a:off x="1099364" y="967316"/>
        <a:ext cx="4177614" cy="439689"/>
      </dsp:txXfrm>
    </dsp:sp>
    <dsp:sp modelId="{E558B951-09E8-4787-9B9E-6EF0C5971F69}">
      <dsp:nvSpPr>
        <dsp:cNvPr id="0" name=""/>
        <dsp:cNvSpPr/>
      </dsp:nvSpPr>
      <dsp:spPr>
        <a:xfrm>
          <a:off x="512817" y="960808"/>
          <a:ext cx="519697" cy="4218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7000" b="-8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25C898-06A1-47E0-917A-5AEE934FDEFB}">
      <dsp:nvSpPr>
        <dsp:cNvPr id="0" name=""/>
        <dsp:cNvSpPr/>
      </dsp:nvSpPr>
      <dsp:spPr>
        <a:xfrm>
          <a:off x="0" y="1450974"/>
          <a:ext cx="5276979" cy="439689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Montserrat" pitchFamily="2" charset="77"/>
            </a:rPr>
            <a:t>Single interface controls multiple devices at once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chemeClr val="tx1"/>
              </a:solidFill>
              <a:latin typeface="Montserrat" pitchFamily="2" charset="77"/>
            </a:rPr>
            <a:t>Boosts productivity and simplifies complex experiments.</a:t>
          </a:r>
        </a:p>
      </dsp:txBody>
      <dsp:txXfrm>
        <a:off x="1099364" y="1450974"/>
        <a:ext cx="4177614" cy="439689"/>
      </dsp:txXfrm>
    </dsp:sp>
    <dsp:sp modelId="{CD148932-5A5B-4302-8846-1D14EA6F5EB0}">
      <dsp:nvSpPr>
        <dsp:cNvPr id="0" name=""/>
        <dsp:cNvSpPr/>
      </dsp:nvSpPr>
      <dsp:spPr>
        <a:xfrm>
          <a:off x="512817" y="1444467"/>
          <a:ext cx="519697" cy="4218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7000" b="-8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E97201-A025-4447-9370-B724771E0F5F}">
      <dsp:nvSpPr>
        <dsp:cNvPr id="0" name=""/>
        <dsp:cNvSpPr/>
      </dsp:nvSpPr>
      <dsp:spPr>
        <a:xfrm>
          <a:off x="0" y="1934632"/>
          <a:ext cx="5276979" cy="439689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Montserrat" pitchFamily="2" charset="77"/>
            </a:rPr>
            <a:t>5 user seats (expandable) enable team access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chemeClr val="tx1"/>
              </a:solidFill>
              <a:latin typeface="Montserrat" pitchFamily="2" charset="77"/>
            </a:rPr>
            <a:t>Supports collaboration and shared workflows across labs.</a:t>
          </a:r>
        </a:p>
      </dsp:txBody>
      <dsp:txXfrm>
        <a:off x="1099364" y="1934632"/>
        <a:ext cx="4177614" cy="439689"/>
      </dsp:txXfrm>
    </dsp:sp>
    <dsp:sp modelId="{7846B358-A3CA-47B1-B09F-185E9FABDB4A}">
      <dsp:nvSpPr>
        <dsp:cNvPr id="0" name=""/>
        <dsp:cNvSpPr/>
      </dsp:nvSpPr>
      <dsp:spPr>
        <a:xfrm>
          <a:off x="512817" y="1928125"/>
          <a:ext cx="519697" cy="4218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7000" b="-8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F8B4DE-A2F0-4868-BCF3-6674B6D341E0}">
      <dsp:nvSpPr>
        <dsp:cNvPr id="0" name=""/>
        <dsp:cNvSpPr/>
      </dsp:nvSpPr>
      <dsp:spPr>
        <a:xfrm>
          <a:off x="0" y="2418290"/>
          <a:ext cx="5276979" cy="439689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Montserrat" pitchFamily="2" charset="77"/>
            </a:rPr>
            <a:t>Use software on any computer without special setup—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chemeClr val="tx1"/>
              </a:solidFill>
              <a:latin typeface="Montserrat" pitchFamily="2" charset="77"/>
            </a:rPr>
            <a:t>Increases mobility and flexibility across locations.</a:t>
          </a:r>
        </a:p>
      </dsp:txBody>
      <dsp:txXfrm>
        <a:off x="1099364" y="2418290"/>
        <a:ext cx="4177614" cy="439689"/>
      </dsp:txXfrm>
    </dsp:sp>
    <dsp:sp modelId="{BD81929C-2F05-49E3-892F-BC946D0BEEBD}">
      <dsp:nvSpPr>
        <dsp:cNvPr id="0" name=""/>
        <dsp:cNvSpPr/>
      </dsp:nvSpPr>
      <dsp:spPr>
        <a:xfrm>
          <a:off x="512817" y="2411783"/>
          <a:ext cx="519697" cy="4218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7000" b="-8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01615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i="1" u="sng" dirty="0"/>
          </a:p>
        </p:txBody>
      </p:sp>
      <p:sp>
        <p:nvSpPr>
          <p:cNvPr id="206" name="Google Shape;2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83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95FA1-1BDA-73C0-752E-81BC143E3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097DD0-7D48-59E1-E3F8-6B15690B3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5F2AAF-B958-42AB-8650-F8F977DC2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Stronger Value Proposition – Offer compliant, validated tools pharma customers need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Sales Differentiator – Stand out with built-in features like audit trails and secure access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Regulatory Confidence – Help customers meet FDA requirements with ease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Faster Procurement – Pre-validated systems reduce onboarding friction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Long-Term Loyalty – Trusted compliance builds credibility and repeat business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3EB10-A149-277B-5B33-0239B260F29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7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C45D4-A9BF-4A8D-841C-73CF2C18E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B746A2-E33D-2D90-FB0C-769DAD1B6D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E87DA7-E42A-F55A-D5B9-3BC1CFB1BF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Stronger Value Proposition – Offer compliant, validated tools pharma customers need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Sales Differentiator – Stand out with built-in features like audit trails and secure access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Regulatory Confidence – Help customers meet FDA requirements with ease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Faster Procurement – Pre-validated systems reduce onboarding friction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Long-Term Loyalty – Trusted compliance builds credibility and repeat business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E0DA1-643D-DA3A-F9D3-E1120D8A281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2298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1DAB3-A136-18AE-5CA0-36B35928A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B1F898-4BB1-0034-4100-2CF53FB77B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DA5708-A204-1EDD-596F-882C02B08A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Stronger Value Proposition – Offer compliant, validated tools pharma customers need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Sales Differentiator – Stand out with built-in features like audit trails and secure access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Regulatory Confidence – Help customers meet FDA requirements with ease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Faster Procurement – Pre-validated systems reduce onboarding friction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Long-Term Loyalty – Trusted compliance builds credibility and repeat business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F257A-476D-1112-88BC-40C8EB69153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6029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7">
          <a:extLst>
            <a:ext uri="{FF2B5EF4-FFF2-40B4-BE49-F238E27FC236}">
              <a16:creationId xmlns:a16="http://schemas.microsoft.com/office/drawing/2014/main" id="{76AA5687-937C-0FE3-37AD-3426467F9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p3:notes">
            <a:extLst>
              <a:ext uri="{FF2B5EF4-FFF2-40B4-BE49-F238E27FC236}">
                <a16:creationId xmlns:a16="http://schemas.microsoft.com/office/drawing/2014/main" id="{F7ACDA60-6FFE-00AD-3BBB-8B49F375B2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dirty="0"/>
          </a:p>
        </p:txBody>
      </p:sp>
      <p:sp>
        <p:nvSpPr>
          <p:cNvPr id="1729" name="Google Shape;1729;p3:notes">
            <a:extLst>
              <a:ext uri="{FF2B5EF4-FFF2-40B4-BE49-F238E27FC236}">
                <a16:creationId xmlns:a16="http://schemas.microsoft.com/office/drawing/2014/main" id="{682EAECF-05C6-CC21-A8B1-032729D78E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92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1564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0C843-62D4-D6C1-B717-20D95048E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0B7532-EA5E-0A96-2582-45F5E45D50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10FC58-2825-BAB3-255F-D31695A575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C317F-4B0A-87F4-50ED-7EA5A305B3C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3376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p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2" name="Google Shape;522;p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0E2B7-3FDE-4281-FFFA-B4A3648C1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1BDD3B-5F66-246C-9754-9004A2A74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088596-0A44-51F6-00D4-97F130F00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A0EE5-9C0A-A1F1-F6B5-2B17B8AA113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237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Stronger Value Proposition – Offer compliant, validated tools pharma customers need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Sales Differentiator – Stand out with built-in features like audit trails and secure access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Regulatory Confidence – Help customers meet FDA requirements with ease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Faster Procurement – Pre-validated systems reduce onboarding friction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Long-Term Loyalty – Trusted compliance builds credibility and repeat business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650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>
          <a:extLst>
            <a:ext uri="{FF2B5EF4-FFF2-40B4-BE49-F238E27FC236}">
              <a16:creationId xmlns:a16="http://schemas.microsoft.com/office/drawing/2014/main" id="{8159F9E6-9153-C2A3-3111-2518E68B3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5:notes">
            <a:extLst>
              <a:ext uri="{FF2B5EF4-FFF2-40B4-BE49-F238E27FC236}">
                <a16:creationId xmlns:a16="http://schemas.microsoft.com/office/drawing/2014/main" id="{4AA14EDC-DAAA-76EF-1022-FCA51EB62C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74" name="Google Shape;574;p15:notes">
            <a:extLst>
              <a:ext uri="{FF2B5EF4-FFF2-40B4-BE49-F238E27FC236}">
                <a16:creationId xmlns:a16="http://schemas.microsoft.com/office/drawing/2014/main" id="{29168C24-8BFA-E193-A382-A6C8BEBA82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30479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32754372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900" b="1" dirty="0">
                <a:solidFill>
                  <a:schemeClr val="tx1"/>
                </a:solidFill>
                <a:latin typeface="Montserrat" pitchFamily="2" charset="77"/>
              </a:rPr>
              <a:t>Labrador Standard</a:t>
            </a:r>
          </a:p>
          <a:p>
            <a:pPr lvl="0"/>
            <a:r>
              <a:rPr lang="en-US" sz="900" dirty="0">
                <a:solidFill>
                  <a:schemeClr val="tx1"/>
                </a:solidFill>
                <a:latin typeface="Montserrat" pitchFamily="2" charset="77"/>
              </a:rPr>
              <a:t>Ideally suited for researchers who are in lab and do not require remote access</a:t>
            </a:r>
          </a:p>
          <a:p>
            <a:pPr lvl="0" rtl="0"/>
            <a:r>
              <a:rPr lang="en-US" sz="900" b="1" dirty="0">
                <a:solidFill>
                  <a:schemeClr val="tx1"/>
                </a:solidFill>
                <a:latin typeface="Montserrat" pitchFamily="2" charset="77"/>
              </a:rPr>
              <a:t>Labrador Premium + Canopy</a:t>
            </a:r>
          </a:p>
          <a:p>
            <a:pPr lvl="0" rtl="0"/>
            <a:r>
              <a:rPr lang="en-US" sz="900" dirty="0">
                <a:solidFill>
                  <a:schemeClr val="tx1"/>
                </a:solidFill>
                <a:latin typeface="Montserrat" pitchFamily="2" charset="77"/>
              </a:rPr>
              <a:t>Designed for users who are in the field and require wireless remote access.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9" name="Google Shape;16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53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0" name="Google Shape;17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5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dirty="0"/>
          </a:p>
        </p:txBody>
      </p:sp>
      <p:sp>
        <p:nvSpPr>
          <p:cNvPr id="1729" name="Google Shape;17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66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5255-FEB4-4519-9EF4-38ACF9E4DE9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704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E1D5255-FEB4-4519-9EF4-38ACF9E4DE97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0795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2FDDF-12D7-65A8-0F4F-E7EEE1FD9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5F1264-5480-E29D-03BC-700105AA9E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0C6FC3-E43F-8408-21F2-287AA2F3D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A1E80-C42B-3308-7DD0-BB8A8CAFDB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E1D5255-FEB4-4519-9EF4-38ACF9E4DE97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718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79FC5-FE26-306F-9617-B94AFC052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BF124D-6728-0E66-0D29-88FF65DFFE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02647F-1A15-F707-47EF-9022F3F0A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Stronger Value Proposition – Offer compliant, validated tools pharma customers need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Sales Differentiator – Stand out with built-in features like audit trails and secure access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Regulatory Confidence – Help customers meet FDA requirements with ease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Faster Procurement – Pre-validated systems reduce onboarding friction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Long-Term Loyalty – Trusted compliance builds credibility and repeat business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F7165-455E-BDA6-EA38-D15060D3404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883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p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501A1-D11D-33BC-941C-A6A76E2A3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B35C93-A63F-203A-38ED-8C02E575F1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34CE2D-2C2C-826F-8990-9D12C2D3D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Stronger Value Proposition – Offer compliant, validated tools pharma customers need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Sales Differentiator – Stand out with built-in features like audit trails and secure access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Regulatory Confidence – Help customers meet FDA requirements with ease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Faster Procurement – Pre-validated systems reduce onboarding friction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/>
              <a:t>Long-Term Loyalty – Trusted compliance builds credibility and repeat business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64090-E0F8-4B66-1A14-9DB18B8403E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835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D24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31;p63"/>
          <p:cNvSpPr txBox="1">
            <a:spLocks noGrp="1"/>
          </p:cNvSpPr>
          <p:nvPr>
            <p:ph type="ctrTitle"/>
          </p:nvPr>
        </p:nvSpPr>
        <p:spPr>
          <a:xfrm>
            <a:off x="621214" y="522104"/>
            <a:ext cx="5058473" cy="170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3"/>
          <p:cNvSpPr txBox="1">
            <a:spLocks noGrp="1"/>
          </p:cNvSpPr>
          <p:nvPr>
            <p:ph type="subTitle" idx="1"/>
          </p:nvPr>
        </p:nvSpPr>
        <p:spPr>
          <a:xfrm>
            <a:off x="621214" y="2237171"/>
            <a:ext cx="4233282" cy="70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34" name="Google Shape;34;p63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9596" t="15355" r="27613" b="23196"/>
          <a:stretch/>
        </p:blipFill>
        <p:spPr>
          <a:xfrm>
            <a:off x="3671923" y="-6927"/>
            <a:ext cx="5469575" cy="5148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3"/>
          <p:cNvSpPr txBox="1">
            <a:spLocks noGrp="1"/>
          </p:cNvSpPr>
          <p:nvPr>
            <p:ph type="title"/>
          </p:nvPr>
        </p:nvSpPr>
        <p:spPr>
          <a:xfrm>
            <a:off x="628649" y="423746"/>
            <a:ext cx="7021087" cy="810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E1"/>
              </a:buClr>
              <a:buSzPts val="2000"/>
              <a:buFont typeface="Montserrat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3086098" cy="97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E1"/>
              </a:buClr>
              <a:buSzPts val="2000"/>
              <a:buFont typeface="Montserrat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5"/>
          <p:cNvSpPr txBox="1">
            <a:spLocks noGrp="1"/>
          </p:cNvSpPr>
          <p:nvPr>
            <p:ph type="body" idx="1"/>
          </p:nvPr>
        </p:nvSpPr>
        <p:spPr>
          <a:xfrm>
            <a:off x="3887391" y="1434791"/>
            <a:ext cx="4629150" cy="296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75"/>
          <p:cNvSpPr txBox="1">
            <a:spLocks noGrp="1"/>
          </p:cNvSpPr>
          <p:nvPr>
            <p:ph type="body" idx="2"/>
          </p:nvPr>
        </p:nvSpPr>
        <p:spPr>
          <a:xfrm>
            <a:off x="629840" y="1440744"/>
            <a:ext cx="3086099" cy="296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6"/>
          <p:cNvSpPr txBox="1">
            <a:spLocks noGrp="1"/>
          </p:cNvSpPr>
          <p:nvPr>
            <p:ph type="title"/>
          </p:nvPr>
        </p:nvSpPr>
        <p:spPr>
          <a:xfrm>
            <a:off x="2257426" y="3818794"/>
            <a:ext cx="4629150" cy="39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E1"/>
              </a:buClr>
              <a:buSzPts val="2000"/>
              <a:buFont typeface="Montserrat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76"/>
          <p:cNvSpPr>
            <a:spLocks noGrp="1"/>
          </p:cNvSpPr>
          <p:nvPr>
            <p:ph type="pic" idx="2"/>
          </p:nvPr>
        </p:nvSpPr>
        <p:spPr>
          <a:xfrm>
            <a:off x="2257425" y="364274"/>
            <a:ext cx="4629150" cy="338996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2" name="Google Shape;102;p76"/>
          <p:cNvSpPr txBox="1">
            <a:spLocks noGrp="1"/>
          </p:cNvSpPr>
          <p:nvPr>
            <p:ph type="body" idx="1"/>
          </p:nvPr>
        </p:nvSpPr>
        <p:spPr>
          <a:xfrm>
            <a:off x="2257425" y="4280178"/>
            <a:ext cx="4629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7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236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189" lvl="0" indent="-34289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378" lvl="1" indent="-34289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566" lvl="2" indent="-34289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754" lvl="3" indent="-34289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5943" lvl="4" indent="-34289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132" lvl="5" indent="-34289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320" lvl="6" indent="-34289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509" lvl="7" indent="-34289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697" lvl="8" indent="-34289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9"/>
          <p:cNvSpPr txBox="1">
            <a:spLocks noGrp="1"/>
          </p:cNvSpPr>
          <p:nvPr>
            <p:ph type="sldNum" idx="12"/>
          </p:nvPr>
        </p:nvSpPr>
        <p:spPr>
          <a:xfrm>
            <a:off x="8360434" y="4650290"/>
            <a:ext cx="154916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99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12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F2DBC4-3572-421D-B29F-44D3F3649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238" y="207686"/>
            <a:ext cx="8382000" cy="411440"/>
          </a:xfrm>
          <a:prstGeom prst="rect">
            <a:avLst/>
          </a:prstGeom>
        </p:spPr>
        <p:txBody>
          <a:bodyPr lIns="91440" anchor="ctr" anchorCtr="0"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1950" b="0" dirty="0">
                <a:solidFill>
                  <a:srgbClr val="695C59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5C86B3-3551-3D4F-A364-3C5EDF532E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857250"/>
            <a:ext cx="8372475" cy="393501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450"/>
              </a:spcAft>
              <a:buFontTx/>
              <a:buNone/>
              <a:defRPr b="1">
                <a:solidFill>
                  <a:srgbClr val="50748A"/>
                </a:solidFill>
              </a:defRPr>
            </a:lvl1pPr>
            <a:lvl2pPr marL="7144" indent="0">
              <a:spcAft>
                <a:spcPts val="450"/>
              </a:spcAft>
              <a:buFontTx/>
              <a:buNone/>
              <a:tabLst/>
              <a:defRPr sz="1350"/>
            </a:lvl2pPr>
            <a:lvl3pPr marL="261938" indent="-127397">
              <a:spcAft>
                <a:spcPts val="450"/>
              </a:spcAft>
              <a:buFont typeface="Arial" panose="020B0604020202020204" pitchFamily="34" charset="0"/>
              <a:buChar char="•"/>
              <a:tabLst/>
              <a:defRPr sz="1200"/>
            </a:lvl3pPr>
            <a:lvl4pPr marL="517922" indent="-170260">
              <a:spcAft>
                <a:spcPts val="450"/>
              </a:spcAft>
              <a:tabLst/>
              <a:defRPr sz="1200"/>
            </a:lvl4pPr>
            <a:lvl5pPr marL="820341" indent="-132160">
              <a:spcAft>
                <a:spcPts val="450"/>
              </a:spcAft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1586835"/>
      </p:ext>
    </p:extLst>
  </p:cSld>
  <p:clrMapOvr>
    <a:masterClrMapping/>
  </p:clrMapOvr>
  <p:transition spd="slow" advTm="5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tx">
  <p:cSld name="5_Title and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832375" y="610023"/>
            <a:ext cx="7479251" cy="24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1"/>
              </a:buClr>
              <a:buSzPts val="2400"/>
              <a:buFont typeface="Montserrat"/>
              <a:buNone/>
              <a:defRPr sz="1800" b="1">
                <a:solidFill>
                  <a:srgbClr val="0099C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457200" y="1183004"/>
            <a:ext cx="8229600" cy="29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685800" lvl="1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028700" lvl="2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371600" lvl="3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1714500" lvl="4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8321382" y="4719539"/>
            <a:ext cx="19396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20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 type="tx">
  <p:cSld name="2_Blank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9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0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37;p64"/>
          <p:cNvSpPr txBox="1">
            <a:spLocks noGrp="1"/>
          </p:cNvSpPr>
          <p:nvPr>
            <p:ph type="ctrTitle"/>
          </p:nvPr>
        </p:nvSpPr>
        <p:spPr>
          <a:xfrm>
            <a:off x="621214" y="522104"/>
            <a:ext cx="5051039" cy="1663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4"/>
          <p:cNvSpPr txBox="1">
            <a:spLocks noGrp="1"/>
          </p:cNvSpPr>
          <p:nvPr>
            <p:ph type="subTitle" idx="1"/>
          </p:nvPr>
        </p:nvSpPr>
        <p:spPr>
          <a:xfrm>
            <a:off x="621214" y="2185639"/>
            <a:ext cx="4233282" cy="70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40" name="Google Shape;40;p64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9596" t="15355" r="27613" b="23196"/>
          <a:stretch/>
        </p:blipFill>
        <p:spPr>
          <a:xfrm>
            <a:off x="3671923" y="-6927"/>
            <a:ext cx="5472077" cy="5150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0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40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0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4018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sldNum" idx="12"/>
          </p:nvPr>
        </p:nvSpPr>
        <p:spPr>
          <a:xfrm>
            <a:off x="8360434" y="4650290"/>
            <a:ext cx="154916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5457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">
  <p:cSld name="text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4"/>
          <p:cNvSpPr txBox="1">
            <a:spLocks noGrp="1"/>
          </p:cNvSpPr>
          <p:nvPr>
            <p:ph type="title"/>
          </p:nvPr>
        </p:nvSpPr>
        <p:spPr>
          <a:xfrm>
            <a:off x="376238" y="207686"/>
            <a:ext cx="8382000" cy="41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50" b="0">
                <a:solidFill>
                  <a:srgbClr val="695C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4"/>
          <p:cNvSpPr txBox="1">
            <a:spLocks noGrp="1"/>
          </p:cNvSpPr>
          <p:nvPr>
            <p:ph type="body" idx="1"/>
          </p:nvPr>
        </p:nvSpPr>
        <p:spPr>
          <a:xfrm>
            <a:off x="371475" y="857250"/>
            <a:ext cx="8372475" cy="3935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50748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7179594"/>
      </p:ext>
    </p:extLst>
  </p:cSld>
  <p:clrMapOvr>
    <a:masterClrMapping/>
  </p:clrMapOvr>
  <p:transition spd="slow" advTm="5000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7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2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119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 type="tx">
  <p:cSld name="2_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5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4527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7"/>
          <p:cNvSpPr txBox="1">
            <a:spLocks noGrp="1"/>
          </p:cNvSpPr>
          <p:nvPr>
            <p:ph type="title"/>
          </p:nvPr>
        </p:nvSpPr>
        <p:spPr>
          <a:xfrm>
            <a:off x="832375" y="610023"/>
            <a:ext cx="7479251" cy="24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1"/>
              </a:buClr>
              <a:buSzPts val="2400"/>
              <a:buFont typeface="Montserrat"/>
              <a:buNone/>
              <a:defRPr sz="1800" b="1">
                <a:solidFill>
                  <a:srgbClr val="0099C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7"/>
          <p:cNvSpPr txBox="1">
            <a:spLocks noGrp="1"/>
          </p:cNvSpPr>
          <p:nvPr>
            <p:ph type="body" idx="1"/>
          </p:nvPr>
        </p:nvSpPr>
        <p:spPr>
          <a:xfrm>
            <a:off x="457200" y="1183004"/>
            <a:ext cx="8229600" cy="29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277"/>
          <p:cNvSpPr txBox="1">
            <a:spLocks noGrp="1"/>
          </p:cNvSpPr>
          <p:nvPr>
            <p:ph type="sldNum" idx="12"/>
          </p:nvPr>
        </p:nvSpPr>
        <p:spPr>
          <a:xfrm>
            <a:off x="8321382" y="4719539"/>
            <a:ext cx="19396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278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37;p64"/>
          <p:cNvSpPr txBox="1">
            <a:spLocks noGrp="1"/>
          </p:cNvSpPr>
          <p:nvPr>
            <p:ph type="ctrTitle"/>
          </p:nvPr>
        </p:nvSpPr>
        <p:spPr>
          <a:xfrm>
            <a:off x="621214" y="522104"/>
            <a:ext cx="5051039" cy="1663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4"/>
          <p:cNvSpPr txBox="1">
            <a:spLocks noGrp="1"/>
          </p:cNvSpPr>
          <p:nvPr>
            <p:ph type="subTitle" idx="1"/>
          </p:nvPr>
        </p:nvSpPr>
        <p:spPr>
          <a:xfrm>
            <a:off x="621214" y="2185639"/>
            <a:ext cx="4233282" cy="70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64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9596" t="15355" r="27613" b="23196"/>
          <a:stretch/>
        </p:blipFill>
        <p:spPr>
          <a:xfrm>
            <a:off x="3671923" y="-6927"/>
            <a:ext cx="5472077" cy="5150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512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D24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43;p63"/>
          <p:cNvSpPr txBox="1">
            <a:spLocks noGrp="1"/>
          </p:cNvSpPr>
          <p:nvPr>
            <p:ph type="ctrTitle"/>
          </p:nvPr>
        </p:nvSpPr>
        <p:spPr>
          <a:xfrm>
            <a:off x="621214" y="522104"/>
            <a:ext cx="5058473" cy="170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3"/>
          <p:cNvSpPr txBox="1">
            <a:spLocks noGrp="1"/>
          </p:cNvSpPr>
          <p:nvPr>
            <p:ph type="subTitle" idx="1"/>
          </p:nvPr>
        </p:nvSpPr>
        <p:spPr>
          <a:xfrm>
            <a:off x="621214" y="2237171"/>
            <a:ext cx="4233282" cy="70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63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9596" t="15355" r="27613" b="23196"/>
          <a:stretch/>
        </p:blipFill>
        <p:spPr>
          <a:xfrm>
            <a:off x="3671923" y="-6927"/>
            <a:ext cx="5469575" cy="5148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2757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5"/>
          <p:cNvSpPr/>
          <p:nvPr/>
        </p:nvSpPr>
        <p:spPr>
          <a:xfrm>
            <a:off x="0" y="0"/>
            <a:ext cx="9144000" cy="5150426"/>
          </a:xfrm>
          <a:prstGeom prst="rect">
            <a:avLst/>
          </a:prstGeom>
          <a:solidFill>
            <a:srgbClr val="6E2B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65"/>
          <p:cNvSpPr txBox="1">
            <a:spLocks noGrp="1"/>
          </p:cNvSpPr>
          <p:nvPr>
            <p:ph type="ctrTitle"/>
          </p:nvPr>
        </p:nvSpPr>
        <p:spPr>
          <a:xfrm>
            <a:off x="621215" y="522104"/>
            <a:ext cx="5028736" cy="1618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5"/>
          <p:cNvSpPr txBox="1">
            <a:spLocks noGrp="1"/>
          </p:cNvSpPr>
          <p:nvPr>
            <p:ph type="subTitle" idx="1"/>
          </p:nvPr>
        </p:nvSpPr>
        <p:spPr>
          <a:xfrm>
            <a:off x="621215" y="2142748"/>
            <a:ext cx="4233282" cy="70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65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9596" t="15355" r="27613" b="23196"/>
          <a:stretch/>
        </p:blipFill>
        <p:spPr>
          <a:xfrm>
            <a:off x="3671923" y="0"/>
            <a:ext cx="5472077" cy="5150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1309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99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66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40374" t="39515" r="20019" b="26315"/>
          <a:stretch/>
        </p:blipFill>
        <p:spPr>
          <a:xfrm>
            <a:off x="0" y="0"/>
            <a:ext cx="737287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66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6327" y="-31838"/>
            <a:ext cx="1261288" cy="1019893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66"/>
          <p:cNvSpPr txBox="1">
            <a:spLocks noGrp="1"/>
          </p:cNvSpPr>
          <p:nvPr>
            <p:ph type="ctrTitle"/>
          </p:nvPr>
        </p:nvSpPr>
        <p:spPr>
          <a:xfrm>
            <a:off x="621214" y="522104"/>
            <a:ext cx="6091819" cy="16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6"/>
          <p:cNvSpPr txBox="1">
            <a:spLocks noGrp="1"/>
          </p:cNvSpPr>
          <p:nvPr>
            <p:ph type="subTitle" idx="1"/>
          </p:nvPr>
        </p:nvSpPr>
        <p:spPr>
          <a:xfrm>
            <a:off x="621214" y="2292810"/>
            <a:ext cx="6091819" cy="70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6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98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5"/>
          <p:cNvSpPr/>
          <p:nvPr/>
        </p:nvSpPr>
        <p:spPr>
          <a:xfrm>
            <a:off x="0" y="0"/>
            <a:ext cx="9144000" cy="5150426"/>
          </a:xfrm>
          <a:prstGeom prst="rect">
            <a:avLst/>
          </a:prstGeom>
          <a:solidFill>
            <a:srgbClr val="6E2B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43;p65"/>
          <p:cNvSpPr txBox="1">
            <a:spLocks noGrp="1"/>
          </p:cNvSpPr>
          <p:nvPr>
            <p:ph type="ctrTitle"/>
          </p:nvPr>
        </p:nvSpPr>
        <p:spPr>
          <a:xfrm>
            <a:off x="621215" y="522104"/>
            <a:ext cx="5028736" cy="1618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5"/>
          <p:cNvSpPr txBox="1">
            <a:spLocks noGrp="1"/>
          </p:cNvSpPr>
          <p:nvPr>
            <p:ph type="subTitle" idx="1"/>
          </p:nvPr>
        </p:nvSpPr>
        <p:spPr>
          <a:xfrm>
            <a:off x="621215" y="2142748"/>
            <a:ext cx="4233282" cy="70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46" name="Google Shape;46;p65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9596" t="15355" r="27613" b="23196"/>
          <a:stretch/>
        </p:blipFill>
        <p:spPr>
          <a:xfrm>
            <a:off x="3671923" y="0"/>
            <a:ext cx="5472077" cy="5150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E2B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67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40374" t="39515" r="20019" b="26315"/>
          <a:stretch/>
        </p:blipFill>
        <p:spPr>
          <a:xfrm>
            <a:off x="0" y="0"/>
            <a:ext cx="737287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67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6327" y="-31838"/>
            <a:ext cx="1261288" cy="101989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67"/>
          <p:cNvSpPr txBox="1">
            <a:spLocks noGrp="1"/>
          </p:cNvSpPr>
          <p:nvPr>
            <p:ph type="ctrTitle"/>
          </p:nvPr>
        </p:nvSpPr>
        <p:spPr>
          <a:xfrm>
            <a:off x="621215" y="522104"/>
            <a:ext cx="6158726" cy="1559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7"/>
          <p:cNvSpPr txBox="1">
            <a:spLocks noGrp="1"/>
          </p:cNvSpPr>
          <p:nvPr>
            <p:ph type="subTitle" idx="1"/>
          </p:nvPr>
        </p:nvSpPr>
        <p:spPr>
          <a:xfrm>
            <a:off x="613781" y="2252089"/>
            <a:ext cx="6158726" cy="70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6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213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8"/>
          <p:cNvSpPr/>
          <p:nvPr/>
        </p:nvSpPr>
        <p:spPr>
          <a:xfrm>
            <a:off x="0" y="0"/>
            <a:ext cx="9144000" cy="5150426"/>
          </a:xfrm>
          <a:prstGeom prst="rect">
            <a:avLst/>
          </a:prstGeom>
          <a:solidFill>
            <a:srgbClr val="6E2B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69;p68"/>
          <p:cNvSpPr txBox="1">
            <a:spLocks noGrp="1"/>
          </p:cNvSpPr>
          <p:nvPr>
            <p:ph type="ctrTitle"/>
          </p:nvPr>
        </p:nvSpPr>
        <p:spPr>
          <a:xfrm>
            <a:off x="628649" y="1406303"/>
            <a:ext cx="7340755" cy="116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8"/>
          <p:cNvSpPr txBox="1">
            <a:spLocks noGrp="1"/>
          </p:cNvSpPr>
          <p:nvPr>
            <p:ph type="subTitle" idx="1"/>
          </p:nvPr>
        </p:nvSpPr>
        <p:spPr>
          <a:xfrm>
            <a:off x="628651" y="2835038"/>
            <a:ext cx="6411486" cy="1476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6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2" name="Google Shape;72;p68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06327" y="-31838"/>
            <a:ext cx="1261288" cy="1019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522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0"/>
          <p:cNvSpPr txBox="1">
            <a:spLocks noGrp="1"/>
          </p:cNvSpPr>
          <p:nvPr>
            <p:ph type="ctrTitle"/>
          </p:nvPr>
        </p:nvSpPr>
        <p:spPr>
          <a:xfrm>
            <a:off x="628649" y="1406303"/>
            <a:ext cx="7340755" cy="116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E1"/>
              </a:buClr>
              <a:buSzPts val="3000"/>
              <a:buFont typeface="Montserrat"/>
              <a:buNone/>
              <a:defRPr sz="3000">
                <a:solidFill>
                  <a:srgbClr val="00B0E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0"/>
          <p:cNvSpPr txBox="1">
            <a:spLocks noGrp="1"/>
          </p:cNvSpPr>
          <p:nvPr>
            <p:ph type="subTitle" idx="1"/>
          </p:nvPr>
        </p:nvSpPr>
        <p:spPr>
          <a:xfrm>
            <a:off x="628651" y="2835038"/>
            <a:ext cx="6411486" cy="1476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7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57291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1"/>
          <p:cNvSpPr txBox="1">
            <a:spLocks noGrp="1"/>
          </p:cNvSpPr>
          <p:nvPr>
            <p:ph type="title"/>
          </p:nvPr>
        </p:nvSpPr>
        <p:spPr>
          <a:xfrm>
            <a:off x="628649" y="423746"/>
            <a:ext cx="7021087" cy="810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E1"/>
              </a:buClr>
              <a:buSzPts val="2000"/>
              <a:buFont typeface="Montserrat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7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0774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2"/>
          <p:cNvSpPr txBox="1">
            <a:spLocks noGrp="1"/>
          </p:cNvSpPr>
          <p:nvPr>
            <p:ph type="title"/>
          </p:nvPr>
        </p:nvSpPr>
        <p:spPr>
          <a:xfrm>
            <a:off x="628649" y="423746"/>
            <a:ext cx="7021087" cy="810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E1"/>
              </a:buClr>
              <a:buSzPts val="2000"/>
              <a:buFont typeface="Montserrat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2"/>
          <p:cNvSpPr txBox="1">
            <a:spLocks noGrp="1"/>
          </p:cNvSpPr>
          <p:nvPr>
            <p:ph type="body" idx="1"/>
          </p:nvPr>
        </p:nvSpPr>
        <p:spPr>
          <a:xfrm>
            <a:off x="629842" y="1246004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E2B61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6E2B6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72"/>
          <p:cNvSpPr txBox="1">
            <a:spLocks noGrp="1"/>
          </p:cNvSpPr>
          <p:nvPr>
            <p:ph type="body" idx="2"/>
          </p:nvPr>
        </p:nvSpPr>
        <p:spPr>
          <a:xfrm>
            <a:off x="629842" y="1863938"/>
            <a:ext cx="3868340" cy="290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72"/>
          <p:cNvSpPr txBox="1">
            <a:spLocks noGrp="1"/>
          </p:cNvSpPr>
          <p:nvPr>
            <p:ph type="body" idx="3"/>
          </p:nvPr>
        </p:nvSpPr>
        <p:spPr>
          <a:xfrm>
            <a:off x="4629150" y="1246004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E2B61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6E2B6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72"/>
          <p:cNvSpPr txBox="1">
            <a:spLocks noGrp="1"/>
          </p:cNvSpPr>
          <p:nvPr>
            <p:ph type="body" idx="4"/>
          </p:nvPr>
        </p:nvSpPr>
        <p:spPr>
          <a:xfrm>
            <a:off x="4629150" y="1863938"/>
            <a:ext cx="3887391" cy="290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859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383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3086098" cy="97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E1"/>
              </a:buClr>
              <a:buSzPts val="2000"/>
              <a:buFont typeface="Montserrat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5"/>
          <p:cNvSpPr txBox="1">
            <a:spLocks noGrp="1"/>
          </p:cNvSpPr>
          <p:nvPr>
            <p:ph type="body" idx="1"/>
          </p:nvPr>
        </p:nvSpPr>
        <p:spPr>
          <a:xfrm>
            <a:off x="3887391" y="1434791"/>
            <a:ext cx="4629150" cy="296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75"/>
          <p:cNvSpPr txBox="1">
            <a:spLocks noGrp="1"/>
          </p:cNvSpPr>
          <p:nvPr>
            <p:ph type="body" idx="2"/>
          </p:nvPr>
        </p:nvSpPr>
        <p:spPr>
          <a:xfrm>
            <a:off x="629840" y="1440744"/>
            <a:ext cx="3086099" cy="296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110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6"/>
          <p:cNvSpPr txBox="1">
            <a:spLocks noGrp="1"/>
          </p:cNvSpPr>
          <p:nvPr>
            <p:ph type="title"/>
          </p:nvPr>
        </p:nvSpPr>
        <p:spPr>
          <a:xfrm>
            <a:off x="2257426" y="3818794"/>
            <a:ext cx="4629150" cy="39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E1"/>
              </a:buClr>
              <a:buSzPts val="2000"/>
              <a:buFont typeface="Montserrat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76"/>
          <p:cNvSpPr>
            <a:spLocks noGrp="1"/>
          </p:cNvSpPr>
          <p:nvPr>
            <p:ph type="pic" idx="2"/>
          </p:nvPr>
        </p:nvSpPr>
        <p:spPr>
          <a:xfrm>
            <a:off x="2257425" y="364274"/>
            <a:ext cx="4629150" cy="338996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9" name="Google Shape;99;p76"/>
          <p:cNvSpPr txBox="1">
            <a:spLocks noGrp="1"/>
          </p:cNvSpPr>
          <p:nvPr>
            <p:ph type="body" idx="1"/>
          </p:nvPr>
        </p:nvSpPr>
        <p:spPr>
          <a:xfrm>
            <a:off x="2257425" y="4280178"/>
            <a:ext cx="4629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7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911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99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" name="Google Shape;49;p66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40374" t="39515" r="20019" b="26315"/>
          <a:stretch/>
        </p:blipFill>
        <p:spPr>
          <a:xfrm>
            <a:off x="0" y="0"/>
            <a:ext cx="737287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6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6327" y="-31838"/>
            <a:ext cx="1261288" cy="1019893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6"/>
          <p:cNvSpPr txBox="1">
            <a:spLocks noGrp="1"/>
          </p:cNvSpPr>
          <p:nvPr>
            <p:ph type="ctrTitle"/>
          </p:nvPr>
        </p:nvSpPr>
        <p:spPr>
          <a:xfrm>
            <a:off x="621214" y="522104"/>
            <a:ext cx="6091819" cy="16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6"/>
          <p:cNvSpPr txBox="1">
            <a:spLocks noGrp="1"/>
          </p:cNvSpPr>
          <p:nvPr>
            <p:ph type="subTitle" idx="1"/>
          </p:nvPr>
        </p:nvSpPr>
        <p:spPr>
          <a:xfrm>
            <a:off x="621214" y="2292810"/>
            <a:ext cx="6091819" cy="70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6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E2B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67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40374" t="39515" r="20019" b="26315"/>
          <a:stretch/>
        </p:blipFill>
        <p:spPr>
          <a:xfrm>
            <a:off x="0" y="0"/>
            <a:ext cx="737287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7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6327" y="-31838"/>
            <a:ext cx="1261288" cy="101989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ctrTitle"/>
          </p:nvPr>
        </p:nvSpPr>
        <p:spPr>
          <a:xfrm>
            <a:off x="621215" y="522104"/>
            <a:ext cx="6158726" cy="1559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7"/>
          <p:cNvSpPr txBox="1">
            <a:spLocks noGrp="1"/>
          </p:cNvSpPr>
          <p:nvPr>
            <p:ph type="subTitle" idx="1"/>
          </p:nvPr>
        </p:nvSpPr>
        <p:spPr>
          <a:xfrm>
            <a:off x="613781" y="2252089"/>
            <a:ext cx="6158726" cy="70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6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8"/>
          <p:cNvSpPr/>
          <p:nvPr/>
        </p:nvSpPr>
        <p:spPr>
          <a:xfrm>
            <a:off x="0" y="0"/>
            <a:ext cx="9144000" cy="5150426"/>
          </a:xfrm>
          <a:prstGeom prst="rect">
            <a:avLst/>
          </a:prstGeom>
          <a:solidFill>
            <a:srgbClr val="6E2B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Google Shape;63;p68"/>
          <p:cNvSpPr txBox="1">
            <a:spLocks noGrp="1"/>
          </p:cNvSpPr>
          <p:nvPr>
            <p:ph type="ctrTitle"/>
          </p:nvPr>
        </p:nvSpPr>
        <p:spPr>
          <a:xfrm>
            <a:off x="628649" y="1406303"/>
            <a:ext cx="7340755" cy="116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ubTitle" idx="1"/>
          </p:nvPr>
        </p:nvSpPr>
        <p:spPr>
          <a:xfrm>
            <a:off x="628651" y="2835038"/>
            <a:ext cx="6411486" cy="1476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6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66" name="Google Shape;66;p68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06327" y="-31838"/>
            <a:ext cx="1261288" cy="1019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9"/>
          <p:cNvSpPr/>
          <p:nvPr/>
        </p:nvSpPr>
        <p:spPr>
          <a:xfrm>
            <a:off x="0" y="0"/>
            <a:ext cx="9144000" cy="5150426"/>
          </a:xfrm>
          <a:prstGeom prst="rect">
            <a:avLst/>
          </a:prstGeom>
          <a:solidFill>
            <a:srgbClr val="00B0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69;p69"/>
          <p:cNvSpPr txBox="1">
            <a:spLocks noGrp="1"/>
          </p:cNvSpPr>
          <p:nvPr>
            <p:ph type="ctrTitle"/>
          </p:nvPr>
        </p:nvSpPr>
        <p:spPr>
          <a:xfrm>
            <a:off x="628649" y="1406303"/>
            <a:ext cx="7340755" cy="116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9"/>
          <p:cNvSpPr txBox="1">
            <a:spLocks noGrp="1"/>
          </p:cNvSpPr>
          <p:nvPr>
            <p:ph type="subTitle" idx="1"/>
          </p:nvPr>
        </p:nvSpPr>
        <p:spPr>
          <a:xfrm>
            <a:off x="628651" y="2835038"/>
            <a:ext cx="6411486" cy="1476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72" name="Google Shape;72;p6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06327" y="-31838"/>
            <a:ext cx="1261288" cy="1019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1"/>
          <p:cNvSpPr txBox="1">
            <a:spLocks noGrp="1"/>
          </p:cNvSpPr>
          <p:nvPr>
            <p:ph type="title"/>
          </p:nvPr>
        </p:nvSpPr>
        <p:spPr>
          <a:xfrm>
            <a:off x="628649" y="423746"/>
            <a:ext cx="7021087" cy="810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E1"/>
              </a:buClr>
              <a:buSzPts val="2000"/>
              <a:buFont typeface="Montserrat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7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7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2"/>
          <p:cNvSpPr txBox="1">
            <a:spLocks noGrp="1"/>
          </p:cNvSpPr>
          <p:nvPr>
            <p:ph type="title"/>
          </p:nvPr>
        </p:nvSpPr>
        <p:spPr>
          <a:xfrm>
            <a:off x="628649" y="423746"/>
            <a:ext cx="7021087" cy="810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E1"/>
              </a:buClr>
              <a:buSzPts val="2000"/>
              <a:buFont typeface="Montserrat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" name="Google Shape;85;p72"/>
          <p:cNvSpPr txBox="1">
            <a:spLocks noGrp="1"/>
          </p:cNvSpPr>
          <p:nvPr>
            <p:ph type="body" idx="1"/>
          </p:nvPr>
        </p:nvSpPr>
        <p:spPr>
          <a:xfrm>
            <a:off x="629842" y="1246004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E2B61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6E2B6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72"/>
          <p:cNvSpPr txBox="1">
            <a:spLocks noGrp="1"/>
          </p:cNvSpPr>
          <p:nvPr>
            <p:ph type="body" idx="2"/>
          </p:nvPr>
        </p:nvSpPr>
        <p:spPr>
          <a:xfrm>
            <a:off x="629842" y="1863938"/>
            <a:ext cx="3868340" cy="290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72"/>
          <p:cNvSpPr txBox="1">
            <a:spLocks noGrp="1"/>
          </p:cNvSpPr>
          <p:nvPr>
            <p:ph type="body" idx="3"/>
          </p:nvPr>
        </p:nvSpPr>
        <p:spPr>
          <a:xfrm>
            <a:off x="4629150" y="1246004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E2B61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6E2B6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72"/>
          <p:cNvSpPr txBox="1">
            <a:spLocks noGrp="1"/>
          </p:cNvSpPr>
          <p:nvPr>
            <p:ph type="body" idx="4"/>
          </p:nvPr>
        </p:nvSpPr>
        <p:spPr>
          <a:xfrm>
            <a:off x="4629150" y="1863938"/>
            <a:ext cx="3887391" cy="290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628649" y="273844"/>
            <a:ext cx="666424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E1"/>
              </a:buClr>
              <a:buSzPts val="2800"/>
              <a:buFont typeface="Montserrat"/>
              <a:buNone/>
              <a:defRPr sz="2800" b="1" i="0" u="none" strike="noStrike" cap="none">
                <a:solidFill>
                  <a:srgbClr val="00B0E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2" name="Google Shape;12;p35" descr="Logo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636656" y="-23513"/>
            <a:ext cx="1234209" cy="99799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2" r:id="rId18"/>
    <p:sldLayoutId id="2147483693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628649" y="273844"/>
            <a:ext cx="666424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E1"/>
              </a:buClr>
              <a:buSzPts val="2800"/>
              <a:buFont typeface="Montserrat"/>
              <a:buNone/>
              <a:defRPr sz="2800" b="1" i="0" u="none" strike="noStrike" cap="none">
                <a:solidFill>
                  <a:srgbClr val="00B0E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Google Shape;12;p35" descr="Logo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636656" y="-23513"/>
            <a:ext cx="1234209" cy="99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6987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55.png"/><Relationship Id="rId12" Type="http://schemas.openxmlformats.org/officeDocument/2006/relationships/diagramColors" Target="../diagrams/colors2.xml"/><Relationship Id="rId17" Type="http://schemas.openxmlformats.org/officeDocument/2006/relationships/image" Target="../media/image8.png"/><Relationship Id="rId2" Type="http://schemas.openxmlformats.org/officeDocument/2006/relationships/diagramData" Target="../diagrams/data1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7.png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8.png"/><Relationship Id="rId5" Type="http://schemas.openxmlformats.org/officeDocument/2006/relationships/diagramQuickStyle" Target="../diagrams/quickStyle3.xml"/><Relationship Id="rId10" Type="http://schemas.openxmlformats.org/officeDocument/2006/relationships/slide" Target="slide2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8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slide" Target="slide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5" Type="http://schemas.openxmlformats.org/officeDocument/2006/relationships/image" Target="../media/image64.png"/><Relationship Id="rId10" Type="http://schemas.openxmlformats.org/officeDocument/2006/relationships/image" Target="../media/image62.png"/><Relationship Id="rId4" Type="http://schemas.openxmlformats.org/officeDocument/2006/relationships/image" Target="../media/image44.png"/><Relationship Id="rId9" Type="http://schemas.openxmlformats.org/officeDocument/2006/relationships/image" Target="../media/image61.png"/><Relationship Id="rId1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12.xml"/><Relationship Id="rId3" Type="http://schemas.openxmlformats.org/officeDocument/2006/relationships/image" Target="../media/image42.png"/><Relationship Id="rId7" Type="http://schemas.openxmlformats.org/officeDocument/2006/relationships/image" Target="../media/image6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11" Type="http://schemas.openxmlformats.org/officeDocument/2006/relationships/slide" Target="slide3.xml"/><Relationship Id="rId5" Type="http://schemas.openxmlformats.org/officeDocument/2006/relationships/image" Target="../media/image44.png"/><Relationship Id="rId10" Type="http://schemas.openxmlformats.org/officeDocument/2006/relationships/image" Target="../media/image63.png"/><Relationship Id="rId4" Type="http://schemas.openxmlformats.org/officeDocument/2006/relationships/image" Target="../media/image45.png"/><Relationship Id="rId9" Type="http://schemas.openxmlformats.org/officeDocument/2006/relationships/image" Target="../media/image66.png"/><Relationship Id="rId1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mailto:sales@cerillo.bio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11" Type="http://schemas.openxmlformats.org/officeDocument/2006/relationships/image" Target="../media/image9.jpg"/><Relationship Id="rId5" Type="http://schemas.openxmlformats.org/officeDocument/2006/relationships/hyperlink" Target="mailto:orders@cerillo.bio" TargetMode="External"/><Relationship Id="rId10" Type="http://schemas.openxmlformats.org/officeDocument/2006/relationships/image" Target="../media/image10.jpg"/><Relationship Id="rId4" Type="http://schemas.openxmlformats.org/officeDocument/2006/relationships/hyperlink" Target="mailto:support@cerillo.bio" TargetMode="External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8.png"/><Relationship Id="rId12" Type="http://schemas.openxmlformats.org/officeDocument/2006/relationships/image" Target="../media/image5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11" Type="http://schemas.openxmlformats.org/officeDocument/2006/relationships/image" Target="../media/image71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4.xml"/><Relationship Id="rId9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74.png"/><Relationship Id="rId3" Type="http://schemas.openxmlformats.org/officeDocument/2006/relationships/image" Target="../media/image72.jpg"/><Relationship Id="rId7" Type="http://schemas.openxmlformats.org/officeDocument/2006/relationships/diagramColors" Target="../diagrams/colors5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8.png"/><Relationship Id="rId5" Type="http://schemas.openxmlformats.org/officeDocument/2006/relationships/diagramLayout" Target="../diagrams/layout5.xml"/><Relationship Id="rId15" Type="http://schemas.openxmlformats.org/officeDocument/2006/relationships/image" Target="../media/image76.png"/><Relationship Id="rId10" Type="http://schemas.openxmlformats.org/officeDocument/2006/relationships/slide" Target="slide2.xml"/><Relationship Id="rId4" Type="http://schemas.openxmlformats.org/officeDocument/2006/relationships/diagramData" Target="../diagrams/data5.xml"/><Relationship Id="rId9" Type="http://schemas.openxmlformats.org/officeDocument/2006/relationships/image" Target="../media/image38.png"/><Relationship Id="rId1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8.png"/><Relationship Id="rId12" Type="http://schemas.openxmlformats.org/officeDocument/2006/relationships/image" Target="../media/image8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6.xml"/><Relationship Id="rId11" Type="http://schemas.openxmlformats.org/officeDocument/2006/relationships/image" Target="../media/image79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6.xml"/><Relationship Id="rId9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8.png"/><Relationship Id="rId18" Type="http://schemas.openxmlformats.org/officeDocument/2006/relationships/image" Target="../media/image26.png"/><Relationship Id="rId26" Type="http://schemas.openxmlformats.org/officeDocument/2006/relationships/image" Target="../media/image34.jpeg"/><Relationship Id="rId3" Type="http://schemas.openxmlformats.org/officeDocument/2006/relationships/image" Target="../media/image14.png"/><Relationship Id="rId21" Type="http://schemas.openxmlformats.org/officeDocument/2006/relationships/image" Target="../media/image29.png"/><Relationship Id="rId7" Type="http://schemas.openxmlformats.org/officeDocument/2006/relationships/image" Target="../media/image18.jpeg"/><Relationship Id="rId12" Type="http://schemas.openxmlformats.org/officeDocument/2006/relationships/slide" Target="slide2.xml"/><Relationship Id="rId17" Type="http://schemas.openxmlformats.org/officeDocument/2006/relationships/image" Target="../media/image25.jp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11" Type="http://schemas.openxmlformats.org/officeDocument/2006/relationships/image" Target="../media/image7.png"/><Relationship Id="rId24" Type="http://schemas.openxmlformats.org/officeDocument/2006/relationships/image" Target="../media/image32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21.png"/><Relationship Id="rId19" Type="http://schemas.openxmlformats.org/officeDocument/2006/relationships/image" Target="../media/image27.png"/><Relationship Id="rId4" Type="http://schemas.openxmlformats.org/officeDocument/2006/relationships/image" Target="../media/image15.gif"/><Relationship Id="rId9" Type="http://schemas.openxmlformats.org/officeDocument/2006/relationships/image" Target="../media/image20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11" Type="http://schemas.openxmlformats.org/officeDocument/2006/relationships/image" Target="../media/image7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7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"/>
          <p:cNvSpPr/>
          <p:nvPr/>
        </p:nvSpPr>
        <p:spPr>
          <a:xfrm>
            <a:off x="14800" y="2001"/>
            <a:ext cx="9144000" cy="5215294"/>
          </a:xfrm>
          <a:prstGeom prst="rect">
            <a:avLst/>
          </a:prstGeom>
          <a:solidFill>
            <a:srgbClr val="00B1E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750" b="1" dirty="0">
                <a:latin typeface="Montserrat"/>
              </a:rPr>
              <a:t>Eric Mayton</a:t>
            </a:r>
            <a:endParaRPr lang="en-US" sz="750" dirty="0">
              <a:latin typeface="Montserrat"/>
            </a:endParaRPr>
          </a:p>
          <a:p>
            <a:pPr algn="ctr"/>
            <a:r>
              <a:rPr lang="en-US" sz="675" dirty="0">
                <a:latin typeface="Montserrat"/>
              </a:rPr>
              <a:t>Chief Executive Officer</a:t>
            </a:r>
          </a:p>
        </p:txBody>
      </p:sp>
      <p:pic>
        <p:nvPicPr>
          <p:cNvPr id="210" name="Google Shape;21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30" y="2001"/>
            <a:ext cx="9144000" cy="273862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"/>
          <p:cNvSpPr/>
          <p:nvPr/>
        </p:nvSpPr>
        <p:spPr>
          <a:xfrm>
            <a:off x="3421003" y="586488"/>
            <a:ext cx="2327453" cy="1325447"/>
          </a:xfrm>
          <a:custGeom>
            <a:avLst/>
            <a:gdLst/>
            <a:ahLst/>
            <a:cxnLst/>
            <a:rect l="l" t="t" r="r" b="b"/>
            <a:pathLst>
              <a:path w="4649093" h="2647585" extrusionOk="0">
                <a:moveTo>
                  <a:pt x="0" y="0"/>
                </a:moveTo>
                <a:lnTo>
                  <a:pt x="4649094" y="0"/>
                </a:lnTo>
                <a:lnTo>
                  <a:pt x="4649094" y="2647586"/>
                </a:lnTo>
                <a:lnTo>
                  <a:pt x="0" y="26475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0067" y="2924503"/>
            <a:ext cx="696932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" panose="020B0604020202020204" charset="0"/>
              </a:rPr>
              <a:t>Enabling the Future of Scientific Research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  <a:latin typeface="Montserrat" panose="020B0604020202020204" charset="0"/>
              </a:rPr>
              <a:t>Delivering Innovation to Researchers When and Where They Need It</a:t>
            </a:r>
          </a:p>
          <a:p>
            <a:pPr algn="ctr"/>
            <a:endParaRPr lang="en-US" sz="1050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algn="ctr"/>
            <a:endParaRPr lang="en-US" sz="1050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Montserrat"/>
              </a:rPr>
              <a:t>2026 Product Offerings &amp; Price List</a:t>
            </a:r>
          </a:p>
          <a:p>
            <a:pPr algn="ctr"/>
            <a:endParaRPr lang="en-US" sz="1350" b="1" dirty="0">
              <a:solidFill>
                <a:schemeClr val="bg1"/>
              </a:solidFill>
              <a:latin typeface="Montserrat"/>
            </a:endParaRPr>
          </a:p>
          <a:p>
            <a:pPr algn="ctr"/>
            <a:r>
              <a:rPr lang="en-US" sz="1350" b="1" dirty="0">
                <a:solidFill>
                  <a:schemeClr val="bg1"/>
                </a:solidFill>
                <a:latin typeface="Montserrat"/>
              </a:rPr>
              <a:t>Eric Mayton</a:t>
            </a:r>
            <a:endParaRPr lang="en-US" sz="1350" dirty="0">
              <a:solidFill>
                <a:schemeClr val="bg1"/>
              </a:solidFill>
              <a:latin typeface="Montserrat"/>
            </a:endParaRP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Montserrat"/>
              </a:rPr>
              <a:t>Chief Executive Officer</a:t>
            </a:r>
          </a:p>
          <a:p>
            <a:endParaRPr lang="en-US" sz="1050" dirty="0">
              <a:latin typeface="Montserrat" panose="020B0604020202020204" charset="0"/>
            </a:endParaRP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571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7DE6B-8364-500C-6148-7768E889E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5CA5E-A910-44B9-35D3-9499B849A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41" y="162857"/>
            <a:ext cx="7886700" cy="41076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RAYO: Model Numbers for Non-Automated Versions</a:t>
            </a:r>
            <a:endParaRPr lang="en-US" sz="180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F37A44-37BA-A137-D74C-219B62B0CA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1" y="4272"/>
            <a:ext cx="717161" cy="717161"/>
          </a:xfrm>
          <a:prstGeom prst="rect">
            <a:avLst/>
          </a:prstGeom>
        </p:spPr>
      </p:pic>
      <p:pic>
        <p:nvPicPr>
          <p:cNvPr id="9" name="Google Shape;1681;p10" descr="Image">
            <a:extLst>
              <a:ext uri="{FF2B5EF4-FFF2-40B4-BE49-F238E27FC236}">
                <a16:creationId xmlns:a16="http://schemas.microsoft.com/office/drawing/2014/main" id="{53E7EFF7-47D9-FB61-E48C-B066312E852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682;p10">
            <a:extLst>
              <a:ext uri="{FF2B5EF4-FFF2-40B4-BE49-F238E27FC236}">
                <a16:creationId xmlns:a16="http://schemas.microsoft.com/office/drawing/2014/main" id="{DDAF965A-6DED-DF3B-D5FF-3FCD7BEEF23F}"/>
              </a:ext>
            </a:extLst>
          </p:cNvPr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FFFFFF"/>
              </a:buClr>
              <a:buSzPts val="563"/>
            </a:pPr>
            <a:r>
              <a:rPr lang="en-US" sz="563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9CFACB-932F-5663-6134-D0686B528802}"/>
              </a:ext>
            </a:extLst>
          </p:cNvPr>
          <p:cNvSpPr/>
          <p:nvPr/>
        </p:nvSpPr>
        <p:spPr>
          <a:xfrm>
            <a:off x="571541" y="701588"/>
            <a:ext cx="429316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2EBFCB"/>
                </a:solidFill>
                <a:latin typeface="Montserrat" panose="020B0604020202020204" charset="0"/>
              </a:rPr>
              <a:t>Multiple Models Under “RAYO” Branding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E969C7-4270-7414-C316-8B1671182C18}"/>
              </a:ext>
            </a:extLst>
          </p:cNvPr>
          <p:cNvSpPr txBox="1"/>
          <p:nvPr/>
        </p:nvSpPr>
        <p:spPr>
          <a:xfrm>
            <a:off x="571541" y="4138562"/>
            <a:ext cx="4744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2EBFCB"/>
                </a:solidFill>
                <a:latin typeface="Montserrat" panose="020B0604020202020204" charset="0"/>
              </a:rPr>
              <a:t>The Market Talked.</a:t>
            </a:r>
          </a:p>
          <a:p>
            <a:r>
              <a:rPr lang="en-US" sz="1500" b="1" dirty="0">
                <a:solidFill>
                  <a:srgbClr val="2EBFCB"/>
                </a:solidFill>
                <a:latin typeface="Montserrat" panose="020B0604020202020204" charset="0"/>
              </a:rPr>
              <a:t>We Listened. We Heard. We Delivered.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1E907B-690C-7853-E632-E5D113FE279F}"/>
              </a:ext>
            </a:extLst>
          </p:cNvPr>
          <p:cNvSpPr/>
          <p:nvPr/>
        </p:nvSpPr>
        <p:spPr>
          <a:xfrm>
            <a:off x="4484115" y="2456334"/>
            <a:ext cx="2215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 </a:t>
            </a:r>
          </a:p>
        </p:txBody>
      </p:sp>
      <p:pic>
        <p:nvPicPr>
          <p:cNvPr id="13" name="Google Shape;579;p15">
            <a:hlinkClick r:id="rId5" action="ppaction://hlinksldjump"/>
            <a:extLst>
              <a:ext uri="{FF2B5EF4-FFF2-40B4-BE49-F238E27FC236}">
                <a16:creationId xmlns:a16="http://schemas.microsoft.com/office/drawing/2014/main" id="{6DE4BFE6-4215-A2C1-E585-A3E3276ACB50}"/>
              </a:ext>
            </a:extLst>
          </p:cNvPr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55" y="4374093"/>
            <a:ext cx="826135" cy="82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https://lh7-rt.googleusercontent.com/slidesz/AGV_vUegSt2csHwK7lPVD41wrp5ZMjcrdHbG-XRUvNClo0NzmGDoViYwVL6R4TmBYWKxGQzUSm-HV-Srkyxmt0MBwhdi6JHoABYYLT2suf9eVyF_FK6j5Sti510ba7VkT9aiZqLL7eoxMRgzt0hYAiG4mg=s2048?key=8gtfHN5XhRMjNtM1TECO-Grx">
            <a:extLst>
              <a:ext uri="{FF2B5EF4-FFF2-40B4-BE49-F238E27FC236}">
                <a16:creationId xmlns:a16="http://schemas.microsoft.com/office/drawing/2014/main" id="{FCB71B38-22A2-EA2A-0A0C-40B15D9C3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577" y="0"/>
            <a:ext cx="2043423" cy="313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ADEB823-5954-59D4-DFF3-E289A57A39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333238"/>
              </p:ext>
            </p:extLst>
          </p:nvPr>
        </p:nvGraphicFramePr>
        <p:xfrm>
          <a:off x="929164" y="1377921"/>
          <a:ext cx="6904512" cy="23447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26128">
                  <a:extLst>
                    <a:ext uri="{9D8B030D-6E8A-4147-A177-3AD203B41FA5}">
                      <a16:colId xmlns:a16="http://schemas.microsoft.com/office/drawing/2014/main" val="3637671410"/>
                    </a:ext>
                  </a:extLst>
                </a:gridCol>
                <a:gridCol w="1726128">
                  <a:extLst>
                    <a:ext uri="{9D8B030D-6E8A-4147-A177-3AD203B41FA5}">
                      <a16:colId xmlns:a16="http://schemas.microsoft.com/office/drawing/2014/main" val="2139078645"/>
                    </a:ext>
                  </a:extLst>
                </a:gridCol>
                <a:gridCol w="1726128">
                  <a:extLst>
                    <a:ext uri="{9D8B030D-6E8A-4147-A177-3AD203B41FA5}">
                      <a16:colId xmlns:a16="http://schemas.microsoft.com/office/drawing/2014/main" val="2811538642"/>
                    </a:ext>
                  </a:extLst>
                </a:gridCol>
                <a:gridCol w="1726128">
                  <a:extLst>
                    <a:ext uri="{9D8B030D-6E8A-4147-A177-3AD203B41FA5}">
                      <a16:colId xmlns:a16="http://schemas.microsoft.com/office/drawing/2014/main" val="3116075514"/>
                    </a:ext>
                  </a:extLst>
                </a:gridCol>
              </a:tblGrid>
              <a:tr h="42924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itchFamily="2" charset="77"/>
                        </a:rPr>
                        <a:t>Model 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D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RAYO S600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D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RAYO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D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RAYO: EMAX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D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455342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Montserrat" pitchFamily="2" charset="77"/>
                        </a:rPr>
                        <a:t>SKU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RAY-S600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RAY-1000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RAY-2000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262377"/>
                  </a:ext>
                </a:extLst>
              </a:tr>
              <a:tr h="599773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Montserrat" pitchFamily="2" charset="77"/>
                        </a:rPr>
                        <a:t>Wavelengths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600nm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405nm, 450nm, 590nm, 740nm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405nm, 450nm, 490nm, 590nm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574118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Montserrat" pitchFamily="2" charset="77"/>
                        </a:rPr>
                        <a:t>Price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$5,495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$9,999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$9,999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180043"/>
                  </a:ext>
                </a:extLst>
              </a:tr>
              <a:tr h="452631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Montserrat" pitchFamily="2" charset="77"/>
                        </a:rPr>
                        <a:t>Shaker Adaptor SKU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APT-S600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APT-RAY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APT-RAY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467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297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005BB-AFB1-A10A-01CA-FAF0CFA45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F3BB8-6019-8D1B-D051-C7E61F9FE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41" y="162857"/>
            <a:ext cx="7886700" cy="41076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RAYO: Model Numbers for Automated Versions</a:t>
            </a:r>
            <a:endParaRPr lang="en-US" sz="180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802552-A386-DCB9-5966-FFB931B1AE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1" y="4272"/>
            <a:ext cx="717161" cy="717161"/>
          </a:xfrm>
          <a:prstGeom prst="rect">
            <a:avLst/>
          </a:prstGeom>
        </p:spPr>
      </p:pic>
      <p:pic>
        <p:nvPicPr>
          <p:cNvPr id="9" name="Google Shape;1681;p10" descr="Image">
            <a:extLst>
              <a:ext uri="{FF2B5EF4-FFF2-40B4-BE49-F238E27FC236}">
                <a16:creationId xmlns:a16="http://schemas.microsoft.com/office/drawing/2014/main" id="{9CA5EB15-8B5D-F7CC-456F-A402AA5700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682;p10">
            <a:extLst>
              <a:ext uri="{FF2B5EF4-FFF2-40B4-BE49-F238E27FC236}">
                <a16:creationId xmlns:a16="http://schemas.microsoft.com/office/drawing/2014/main" id="{4D8A0ED7-92F0-0FA5-A592-FE3A01D27F39}"/>
              </a:ext>
            </a:extLst>
          </p:cNvPr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FFFFFF"/>
              </a:buClr>
              <a:buSzPts val="563"/>
            </a:pPr>
            <a:r>
              <a:rPr lang="en-US" sz="563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6A0AB4-B316-0ACF-9214-D1BE05E1FD9E}"/>
              </a:ext>
            </a:extLst>
          </p:cNvPr>
          <p:cNvSpPr/>
          <p:nvPr/>
        </p:nvSpPr>
        <p:spPr>
          <a:xfrm>
            <a:off x="571541" y="701588"/>
            <a:ext cx="57454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2EBFCB"/>
                </a:solidFill>
                <a:latin typeface="Montserrat" panose="020B0604020202020204" charset="0"/>
              </a:rPr>
              <a:t>RAYO S600 is NOT available for automation integration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D8D1AF-77C1-2B11-E333-BB8CCD6F022F}"/>
              </a:ext>
            </a:extLst>
          </p:cNvPr>
          <p:cNvSpPr txBox="1"/>
          <p:nvPr/>
        </p:nvSpPr>
        <p:spPr>
          <a:xfrm>
            <a:off x="571541" y="4247464"/>
            <a:ext cx="4744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2EBFCB"/>
                </a:solidFill>
                <a:latin typeface="Montserrat" panose="020B0604020202020204" charset="0"/>
              </a:rPr>
              <a:t>The Market Talked.</a:t>
            </a:r>
          </a:p>
          <a:p>
            <a:r>
              <a:rPr lang="en-US" sz="1500" b="1" dirty="0">
                <a:solidFill>
                  <a:srgbClr val="2EBFCB"/>
                </a:solidFill>
                <a:latin typeface="Montserrat" panose="020B0604020202020204" charset="0"/>
              </a:rPr>
              <a:t>We Listened. We Heard. We Delivered.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4B572D-7683-ECD5-9A2E-42E69A284B4A}"/>
              </a:ext>
            </a:extLst>
          </p:cNvPr>
          <p:cNvSpPr/>
          <p:nvPr/>
        </p:nvSpPr>
        <p:spPr>
          <a:xfrm>
            <a:off x="4484115" y="2456334"/>
            <a:ext cx="2215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 </a:t>
            </a:r>
          </a:p>
        </p:txBody>
      </p:sp>
      <p:pic>
        <p:nvPicPr>
          <p:cNvPr id="13" name="Google Shape;579;p15">
            <a:hlinkClick r:id="rId5" action="ppaction://hlinksldjump"/>
            <a:extLst>
              <a:ext uri="{FF2B5EF4-FFF2-40B4-BE49-F238E27FC236}">
                <a16:creationId xmlns:a16="http://schemas.microsoft.com/office/drawing/2014/main" id="{28FD27D9-F362-757A-B141-56E1188854CE}"/>
              </a:ext>
            </a:extLst>
          </p:cNvPr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55" y="4374093"/>
            <a:ext cx="826135" cy="82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https://lh7-rt.googleusercontent.com/slidesz/AGV_vUegSt2csHwK7lPVD41wrp5ZMjcrdHbG-XRUvNClo0NzmGDoViYwVL6R4TmBYWKxGQzUSm-HV-Srkyxmt0MBwhdi6JHoABYYLT2suf9eVyF_FK6j5Sti510ba7VkT9aiZqLL7eoxMRgzt0hYAiG4mg=s2048?key=8gtfHN5XhRMjNtM1TECO-Grx">
            <a:extLst>
              <a:ext uri="{FF2B5EF4-FFF2-40B4-BE49-F238E27FC236}">
                <a16:creationId xmlns:a16="http://schemas.microsoft.com/office/drawing/2014/main" id="{0548FD10-C552-A1CD-15D7-385B5547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577" y="0"/>
            <a:ext cx="2043423" cy="313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46ACA5B-E61B-D462-70B1-623889FCE9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044519"/>
              </p:ext>
            </p:extLst>
          </p:nvPr>
        </p:nvGraphicFramePr>
        <p:xfrm>
          <a:off x="929164" y="1377921"/>
          <a:ext cx="7036484" cy="245756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9121">
                  <a:extLst>
                    <a:ext uri="{9D8B030D-6E8A-4147-A177-3AD203B41FA5}">
                      <a16:colId xmlns:a16="http://schemas.microsoft.com/office/drawing/2014/main" val="3637671410"/>
                    </a:ext>
                  </a:extLst>
                </a:gridCol>
                <a:gridCol w="1759121">
                  <a:extLst>
                    <a:ext uri="{9D8B030D-6E8A-4147-A177-3AD203B41FA5}">
                      <a16:colId xmlns:a16="http://schemas.microsoft.com/office/drawing/2014/main" val="2139078645"/>
                    </a:ext>
                  </a:extLst>
                </a:gridCol>
                <a:gridCol w="1759121">
                  <a:extLst>
                    <a:ext uri="{9D8B030D-6E8A-4147-A177-3AD203B41FA5}">
                      <a16:colId xmlns:a16="http://schemas.microsoft.com/office/drawing/2014/main" val="2811538642"/>
                    </a:ext>
                  </a:extLst>
                </a:gridCol>
                <a:gridCol w="1759121">
                  <a:extLst>
                    <a:ext uri="{9D8B030D-6E8A-4147-A177-3AD203B41FA5}">
                      <a16:colId xmlns:a16="http://schemas.microsoft.com/office/drawing/2014/main" val="3116075514"/>
                    </a:ext>
                  </a:extLst>
                </a:gridCol>
              </a:tblGrid>
              <a:tr h="45491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itchFamily="2" charset="77"/>
                        </a:rPr>
                        <a:t>Model 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D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RAYO S600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D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RAYO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D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RAYO: EMAX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D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455342"/>
                  </a:ext>
                </a:extLst>
              </a:tr>
              <a:tr h="454911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Montserrat" pitchFamily="2" charset="77"/>
                        </a:rPr>
                        <a:t>SKU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RAY-1001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RAY-2001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262377"/>
                  </a:ext>
                </a:extLst>
              </a:tr>
              <a:tr h="635629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Montserrat" pitchFamily="2" charset="77"/>
                        </a:rPr>
                        <a:t>Wavelengths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405nm, 450nm, 590nm, 740nm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405nm, 450nm, 490nm, 590nm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574118"/>
                  </a:ext>
                </a:extLst>
              </a:tr>
              <a:tr h="454911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Montserrat" pitchFamily="2" charset="77"/>
                        </a:rPr>
                        <a:t>Price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$14,999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$14,999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180043"/>
                  </a:ext>
                </a:extLst>
              </a:tr>
              <a:tr h="457135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Montserrat" pitchFamily="2" charset="77"/>
                        </a:rPr>
                        <a:t>Liquid Handler Adapter SKU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VARIES BY ROBOTIC SYSTEM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77"/>
                        </a:rPr>
                        <a:t>VARIES BY ROBITIC SYSTEM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467462"/>
                  </a:ext>
                </a:extLst>
              </a:tr>
            </a:tbl>
          </a:graphicData>
        </a:graphic>
      </p:graphicFrame>
      <p:sp>
        <p:nvSpPr>
          <p:cNvPr id="6" name="Multiply 5">
            <a:extLst>
              <a:ext uri="{FF2B5EF4-FFF2-40B4-BE49-F238E27FC236}">
                <a16:creationId xmlns:a16="http://schemas.microsoft.com/office/drawing/2014/main" id="{700D1BD1-DEB2-80F5-F73C-6D764A2A8DE5}"/>
              </a:ext>
            </a:extLst>
          </p:cNvPr>
          <p:cNvSpPr/>
          <p:nvPr/>
        </p:nvSpPr>
        <p:spPr>
          <a:xfrm>
            <a:off x="2943792" y="1402140"/>
            <a:ext cx="1261599" cy="268269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36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450" y="152860"/>
            <a:ext cx="8382000" cy="41144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Montserrat" panose="020B0604020202020204" charset="0"/>
              </a:rPr>
              <a:t>Duet Co-Culture Systems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01194066"/>
              </p:ext>
            </p:extLst>
          </p:nvPr>
        </p:nvGraphicFramePr>
        <p:xfrm>
          <a:off x="4409640" y="3314700"/>
          <a:ext cx="4265868" cy="1596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1" y="1774288"/>
            <a:ext cx="2235354" cy="142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7450" y="712348"/>
            <a:ext cx="76192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99AD"/>
                </a:solidFill>
                <a:latin typeface="Montserrat" pitchFamily="2" charset="77"/>
              </a:rPr>
              <a:t>World’s First Standardized, Consumable Technology for Microbial Interactions</a:t>
            </a:r>
          </a:p>
        </p:txBody>
      </p:sp>
      <p:pic>
        <p:nvPicPr>
          <p:cNvPr id="2052" name="Picture 4" descr="https://lh7-rt.googleusercontent.com/slidesz/AGV_vUc_AEJeXQaaKvZv__qk1B2tH24xt4FztxL9mSqkE6JtJmQOPhrip_EuaC0B-H9--MmamerSAWZWnJtp6QQhdErS6woqRt4rfI5YkjqAWC6fjMC-KbLLsFzWD09bU2DQBuyxpO8U6cBFsvWcLqwVTLc=s2048?key=8gtfHN5XhRMjNtM1TECO-Gr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30" y="2992963"/>
            <a:ext cx="2757150" cy="172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457829850"/>
              </p:ext>
            </p:extLst>
          </p:nvPr>
        </p:nvGraphicFramePr>
        <p:xfrm>
          <a:off x="4055780" y="1450119"/>
          <a:ext cx="4265868" cy="1784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0" y="1"/>
            <a:ext cx="717161" cy="717161"/>
          </a:xfrm>
          <a:prstGeom prst="rect">
            <a:avLst/>
          </a:prstGeom>
        </p:spPr>
      </p:pic>
      <p:pic>
        <p:nvPicPr>
          <p:cNvPr id="11" name="Google Shape;1681;p10" descr="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682;p10"/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FFFFFF"/>
              </a:buClr>
              <a:buSzPts val="563"/>
            </a:pPr>
            <a:r>
              <a:rPr lang="en-US" sz="563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dirty="0"/>
          </a:p>
        </p:txBody>
      </p:sp>
      <p:pic>
        <p:nvPicPr>
          <p:cNvPr id="13" name="Google Shape;579;p15">
            <a:hlinkClick r:id="rId16" action="ppaction://hlinksldjump"/>
          </p:cNvPr>
          <p:cNvPicPr preferRelativeResize="0"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51" y="4374878"/>
            <a:ext cx="826135" cy="826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64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382D2-418D-81B5-BC84-EA64E94CC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68912-091B-2869-1E9D-157240506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41" y="162857"/>
            <a:ext cx="7886700" cy="41076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Duet Co-Culture: Mammalian Model</a:t>
            </a:r>
            <a:endParaRPr lang="en-US" sz="180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60F4B0-586F-5E47-463A-19BBCA7D46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1" y="4272"/>
            <a:ext cx="717161" cy="717161"/>
          </a:xfrm>
          <a:prstGeom prst="rect">
            <a:avLst/>
          </a:prstGeom>
        </p:spPr>
      </p:pic>
      <p:pic>
        <p:nvPicPr>
          <p:cNvPr id="9" name="Google Shape;1681;p10" descr="Image">
            <a:extLst>
              <a:ext uri="{FF2B5EF4-FFF2-40B4-BE49-F238E27FC236}">
                <a16:creationId xmlns:a16="http://schemas.microsoft.com/office/drawing/2014/main" id="{6B7C9A9E-2E4F-6613-8721-12E0AE370E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682;p10">
            <a:extLst>
              <a:ext uri="{FF2B5EF4-FFF2-40B4-BE49-F238E27FC236}">
                <a16:creationId xmlns:a16="http://schemas.microsoft.com/office/drawing/2014/main" id="{65EE0CAA-144C-0E42-A061-D114106D2F0B}"/>
              </a:ext>
            </a:extLst>
          </p:cNvPr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FFFFFF"/>
              </a:buClr>
              <a:buSzPts val="563"/>
            </a:pPr>
            <a:r>
              <a:rPr lang="en-US" sz="563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dirty="0"/>
          </a:p>
        </p:txBody>
      </p:sp>
      <p:pic>
        <p:nvPicPr>
          <p:cNvPr id="11" name="Picture 2" descr="https://lh7-rt.googleusercontent.com/slidesz/AGV_vUegSt2csHwK7lPVD41wrp5ZMjcrdHbG-XRUvNClo0NzmGDoViYwVL6R4TmBYWKxGQzUSm-HV-Srkyxmt0MBwhdi6JHoABYYLT2suf9eVyF_FK6j5Sti510ba7VkT9aiZqLL7eoxMRgzt0hYAiG4mg=s2048?key=8gtfHN5XhRMjNtM1TECO-Grx">
            <a:extLst>
              <a:ext uri="{FF2B5EF4-FFF2-40B4-BE49-F238E27FC236}">
                <a16:creationId xmlns:a16="http://schemas.microsoft.com/office/drawing/2014/main" id="{2E92F1B5-0C56-845D-C6FD-90313F2E1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577" y="0"/>
            <a:ext cx="2043423" cy="313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C66000-C6ED-3A02-96C8-1055ED39C8FA}"/>
              </a:ext>
            </a:extLst>
          </p:cNvPr>
          <p:cNvSpPr/>
          <p:nvPr/>
        </p:nvSpPr>
        <p:spPr>
          <a:xfrm>
            <a:off x="229030" y="812274"/>
            <a:ext cx="66912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2EBFCB"/>
                </a:solidFill>
                <a:latin typeface="Montserrat" panose="020B0604020202020204" charset="0"/>
              </a:rPr>
              <a:t>Customer Feedback Shapes Products to Meet Real-World Needs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A3946D-039B-332A-D5A0-6DD0DB5B4068}"/>
              </a:ext>
            </a:extLst>
          </p:cNvPr>
          <p:cNvSpPr/>
          <p:nvPr/>
        </p:nvSpPr>
        <p:spPr>
          <a:xfrm>
            <a:off x="571334" y="1317120"/>
            <a:ext cx="5010482" cy="2608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latin typeface="Montserrat" pitchFamily="2" charset="77"/>
              </a:rPr>
              <a:t>Mammalian Duet Systems </a:t>
            </a:r>
          </a:p>
          <a:p>
            <a:r>
              <a:rPr lang="en-US" sz="1350" b="1" dirty="0">
                <a:latin typeface="Montserrat" pitchFamily="2" charset="77"/>
              </a:rPr>
              <a:t>(0.2µm membranes) </a:t>
            </a:r>
          </a:p>
          <a:p>
            <a:endParaRPr lang="en-US" sz="1050" dirty="0">
              <a:latin typeface="Montserrat" pitchFamily="2" charset="77"/>
            </a:endParaRPr>
          </a:p>
          <a:p>
            <a:r>
              <a:rPr lang="en-US" sz="1050" dirty="0">
                <a:latin typeface="Montserrat" pitchFamily="2" charset="77"/>
              </a:rPr>
              <a:t>Cerillo’s proven duet systems, but for eukaryotic cellular interactions</a:t>
            </a:r>
          </a:p>
          <a:p>
            <a:endParaRPr lang="en-US" sz="1050" dirty="0">
              <a:highlight>
                <a:srgbClr val="FFFF00"/>
              </a:highlight>
              <a:latin typeface="Montserrat" pitchFamily="2" charset="77"/>
            </a:endParaRP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>
                <a:latin typeface="Montserrat" pitchFamily="2" charset="77"/>
              </a:rPr>
              <a:t>Plasma etching on bottom of duet for cell adhesion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>
                <a:latin typeface="Montserrat" pitchFamily="2" charset="77"/>
              </a:rPr>
              <a:t>Uses same membranes (0.2µm) as Microbial Duets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>
                <a:latin typeface="Montserrat" pitchFamily="2" charset="77"/>
              </a:rPr>
              <a:t>Same format as Microbial Duet Co-Culture System (18 duets per tray)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>
                <a:latin typeface="Montserrat" pitchFamily="2" charset="77"/>
              </a:rPr>
              <a:t>Trays can be mixed with other duet types for experimental flexibility</a:t>
            </a:r>
          </a:p>
          <a:p>
            <a:pPr marL="214313" lvl="2" indent="-214313">
              <a:buFont typeface="Wingdings" panose="05000000000000000000" pitchFamily="2" charset="2"/>
              <a:buChar char="ü"/>
            </a:pPr>
            <a:r>
              <a:rPr lang="en-US" sz="1050" dirty="0">
                <a:latin typeface="Montserrat" pitchFamily="2" charset="77"/>
              </a:rPr>
              <a:t>Automation friendly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>
                <a:latin typeface="Montserrat" pitchFamily="2" charset="77"/>
              </a:rPr>
              <a:t>Can be purchased in samples, trays, refill bags, and bundles</a:t>
            </a:r>
          </a:p>
          <a:p>
            <a:pPr lvl="1"/>
            <a:endParaRPr lang="en-US" sz="1050" dirty="0">
              <a:latin typeface="Montserrat" pitchFamily="2" charset="77"/>
            </a:endParaRPr>
          </a:p>
          <a:p>
            <a:pPr lvl="1"/>
            <a:r>
              <a:rPr lang="en-US" sz="1050" b="1" i="1" dirty="0">
                <a:latin typeface="Montserrat" pitchFamily="2" charset="77"/>
              </a:rPr>
              <a:t>Mammalian co-culture experiments in an easy, ready-to-use system. Complete experimental flexibility.</a:t>
            </a:r>
          </a:p>
          <a:p>
            <a:pPr lvl="1"/>
            <a:endParaRPr lang="en-US" sz="1050" dirty="0">
              <a:latin typeface="Montserra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3AC251-F19C-9746-9FAD-54BE96542F55}"/>
              </a:ext>
            </a:extLst>
          </p:cNvPr>
          <p:cNvSpPr txBox="1"/>
          <p:nvPr/>
        </p:nvSpPr>
        <p:spPr>
          <a:xfrm>
            <a:off x="571334" y="3901023"/>
            <a:ext cx="4744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2EBFCB"/>
                </a:solidFill>
                <a:latin typeface="Montserrat" panose="020B0604020202020204" charset="0"/>
              </a:rPr>
              <a:t>Users Talked.</a:t>
            </a:r>
          </a:p>
          <a:p>
            <a:r>
              <a:rPr lang="en-US" sz="1500" b="1" dirty="0">
                <a:solidFill>
                  <a:srgbClr val="2EBFCB"/>
                </a:solidFill>
                <a:latin typeface="Montserrat" panose="020B0604020202020204" charset="0"/>
              </a:rPr>
              <a:t>We Listened. We Heard. We Delivered.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BCB007-F604-837C-A08A-641E73162787}"/>
              </a:ext>
            </a:extLst>
          </p:cNvPr>
          <p:cNvSpPr/>
          <p:nvPr/>
        </p:nvSpPr>
        <p:spPr>
          <a:xfrm>
            <a:off x="4484115" y="2456334"/>
            <a:ext cx="2215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 </a:t>
            </a:r>
          </a:p>
        </p:txBody>
      </p:sp>
      <p:pic>
        <p:nvPicPr>
          <p:cNvPr id="13" name="Google Shape;579;p15">
            <a:hlinkClick r:id="rId6" action="ppaction://hlinksldjump"/>
            <a:extLst>
              <a:ext uri="{FF2B5EF4-FFF2-40B4-BE49-F238E27FC236}">
                <a16:creationId xmlns:a16="http://schemas.microsoft.com/office/drawing/2014/main" id="{8D603007-4EA3-0753-13DC-4375C97CFD9C}"/>
              </a:ext>
            </a:extLst>
          </p:cNvPr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55" y="4374093"/>
            <a:ext cx="826135" cy="82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E3D27386-AE1F-D52A-D449-9A271C041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22" y="1851284"/>
            <a:ext cx="3030068" cy="193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330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0">
          <a:extLst>
            <a:ext uri="{FF2B5EF4-FFF2-40B4-BE49-F238E27FC236}">
              <a16:creationId xmlns:a16="http://schemas.microsoft.com/office/drawing/2014/main" id="{D7382FCD-CA67-1411-165C-FA7E65FC1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6" name="Google Shape;1756;p3" descr="Image">
            <a:extLst>
              <a:ext uri="{FF2B5EF4-FFF2-40B4-BE49-F238E27FC236}">
                <a16:creationId xmlns:a16="http://schemas.microsoft.com/office/drawing/2014/main" id="{19196618-DC2F-2910-6F9F-6B8EE29CB9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1759" name="Google Shape;1759;p3">
            <a:extLst>
              <a:ext uri="{FF2B5EF4-FFF2-40B4-BE49-F238E27FC236}">
                <a16:creationId xmlns:a16="http://schemas.microsoft.com/office/drawing/2014/main" id="{12A20C2B-E022-3790-F4AE-B7D16BFF87A9}"/>
              </a:ext>
            </a:extLst>
          </p:cNvPr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/>
            <a:r>
              <a:rPr lang="en-US" sz="563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sz="525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EB8FCF-0CBA-D77B-5BEE-A29959016A0F}"/>
              </a:ext>
            </a:extLst>
          </p:cNvPr>
          <p:cNvGrpSpPr/>
          <p:nvPr/>
        </p:nvGrpSpPr>
        <p:grpSpPr>
          <a:xfrm>
            <a:off x="5498374" y="1741018"/>
            <a:ext cx="2534121" cy="2747386"/>
            <a:chOff x="7632755" y="1525579"/>
            <a:chExt cx="1315301" cy="1512953"/>
          </a:xfrm>
        </p:grpSpPr>
        <p:sp>
          <p:nvSpPr>
            <p:cNvPr id="1753" name="Google Shape;1753;p3">
              <a:extLst>
                <a:ext uri="{FF2B5EF4-FFF2-40B4-BE49-F238E27FC236}">
                  <a16:creationId xmlns:a16="http://schemas.microsoft.com/office/drawing/2014/main" id="{1B5E8A1E-5FE5-9A85-AFF5-B9658025731A}"/>
                </a:ext>
              </a:extLst>
            </p:cNvPr>
            <p:cNvSpPr txBox="1"/>
            <p:nvPr/>
          </p:nvSpPr>
          <p:spPr>
            <a:xfrm>
              <a:off x="7632755" y="2689813"/>
              <a:ext cx="1315301" cy="34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2B3E4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Maulik Oza</a:t>
              </a:r>
              <a:endParaRPr sz="1050" b="1" dirty="0"/>
            </a:p>
            <a:p>
              <a:pPr algn="ctr"/>
              <a:r>
                <a:rPr lang="en-US" dirty="0">
                  <a:solidFill>
                    <a:srgbClr val="A7A7A7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VP, Commercial</a:t>
              </a:r>
              <a:endParaRPr sz="1050" dirty="0"/>
            </a:p>
          </p:txBody>
        </p:sp>
        <p:pic>
          <p:nvPicPr>
            <p:cNvPr id="34" name="Google Shape;1447;p2">
              <a:extLst>
                <a:ext uri="{FF2B5EF4-FFF2-40B4-BE49-F238E27FC236}">
                  <a16:creationId xmlns:a16="http://schemas.microsoft.com/office/drawing/2014/main" id="{9283E019-0482-E413-71E6-6766FC247A0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1932" b="1932"/>
            <a:stretch/>
          </p:blipFill>
          <p:spPr>
            <a:xfrm>
              <a:off x="7729863" y="1525579"/>
              <a:ext cx="1092290" cy="109209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34"/>
                    <a:pt x="0" y="10798"/>
                  </a:cubicBezTo>
                  <a:cubicBezTo>
                    <a:pt x="0" y="16762"/>
                    <a:pt x="4835" y="21600"/>
                    <a:pt x="10800" y="21600"/>
                  </a:cubicBezTo>
                  <a:cubicBezTo>
                    <a:pt x="16766" y="21600"/>
                    <a:pt x="21600" y="16762"/>
                    <a:pt x="21600" y="10798"/>
                  </a:cubicBezTo>
                  <a:cubicBezTo>
                    <a:pt x="21600" y="4834"/>
                    <a:pt x="16766" y="0"/>
                    <a:pt x="10800" y="0"/>
                  </a:cubicBezTo>
                  <a:close/>
                </a:path>
              </a:pathLst>
            </a:custGeom>
            <a:noFill/>
            <a:ln w="9525" cap="flat" cmpd="sng">
              <a:noFill/>
              <a:prstDash val="solid"/>
              <a:miter lim="400000"/>
              <a:headEnd type="none" w="sm" len="sm"/>
              <a:tailEnd type="none" w="sm" len="sm"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84F132-CD2E-3862-5EC0-03C3CC84108B}"/>
              </a:ext>
            </a:extLst>
          </p:cNvPr>
          <p:cNvGrpSpPr/>
          <p:nvPr/>
        </p:nvGrpSpPr>
        <p:grpSpPr>
          <a:xfrm>
            <a:off x="2626657" y="1666439"/>
            <a:ext cx="1147663" cy="1486561"/>
            <a:chOff x="4807325" y="1568750"/>
            <a:chExt cx="1217211" cy="151325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E0B7A49-7B4E-C295-7F6B-C75EFEC8137B}"/>
                </a:ext>
              </a:extLst>
            </p:cNvPr>
            <p:cNvSpPr/>
            <p:nvPr/>
          </p:nvSpPr>
          <p:spPr>
            <a:xfrm>
              <a:off x="4812245" y="1568750"/>
              <a:ext cx="1147662" cy="1078592"/>
            </a:xfrm>
            <a:prstGeom prst="ellipse">
              <a:avLst/>
            </a:prstGeom>
            <a:solidFill>
              <a:srgbClr val="F2EAD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37" name="Google Shape;1738;p3">
              <a:extLst>
                <a:ext uri="{FF2B5EF4-FFF2-40B4-BE49-F238E27FC236}">
                  <a16:creationId xmlns:a16="http://schemas.microsoft.com/office/drawing/2014/main" id="{5EEAB28F-D6EF-1528-CDBA-48734853CF97}"/>
                </a:ext>
              </a:extLst>
            </p:cNvPr>
            <p:cNvSpPr txBox="1"/>
            <p:nvPr/>
          </p:nvSpPr>
          <p:spPr>
            <a:xfrm>
              <a:off x="4807325" y="2689625"/>
              <a:ext cx="1217211" cy="392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algn="ctr"/>
              <a:r>
                <a:rPr lang="en-US" sz="975" dirty="0">
                  <a:solidFill>
                    <a:srgbClr val="2B3E4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Meet Your </a:t>
              </a:r>
            </a:p>
            <a:p>
              <a:pPr algn="ctr"/>
              <a:r>
                <a:rPr lang="en-US" sz="975" dirty="0">
                  <a:solidFill>
                    <a:srgbClr val="2B3E4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Cerillo Team</a:t>
              </a:r>
              <a:endParaRPr sz="750" dirty="0">
                <a:solidFill>
                  <a:srgbClr val="2B3E4F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4D869ED-A123-63CB-95BB-B176ACD9E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62" y="1644668"/>
              <a:ext cx="871538" cy="871538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2310D10-5545-16A4-FEC9-6C613C0BB1A2}"/>
              </a:ext>
            </a:extLst>
          </p:cNvPr>
          <p:cNvSpPr/>
          <p:nvPr/>
        </p:nvSpPr>
        <p:spPr>
          <a:xfrm>
            <a:off x="8427203" y="4068305"/>
            <a:ext cx="685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8" name="Flowchart: Process 47">
            <a:extLst>
              <a:ext uri="{FF2B5EF4-FFF2-40B4-BE49-F238E27FC236}">
                <a16:creationId xmlns:a16="http://schemas.microsoft.com/office/drawing/2014/main" id="{785C45E2-4EA9-9E6A-8E0F-4E4F664A965E}"/>
              </a:ext>
            </a:extLst>
          </p:cNvPr>
          <p:cNvSpPr/>
          <p:nvPr/>
        </p:nvSpPr>
        <p:spPr>
          <a:xfrm>
            <a:off x="0" y="0"/>
            <a:ext cx="9144000" cy="1334237"/>
          </a:xfrm>
          <a:prstGeom prst="flowChartProcess">
            <a:avLst/>
          </a:prstGeom>
          <a:gradFill flip="none" rotWithShape="1">
            <a:gsLst>
              <a:gs pos="0">
                <a:srgbClr val="27CAD3">
                  <a:tint val="66000"/>
                  <a:satMod val="160000"/>
                </a:srgbClr>
              </a:gs>
              <a:gs pos="50000">
                <a:srgbClr val="27CAD3">
                  <a:tint val="44500"/>
                  <a:satMod val="160000"/>
                </a:srgbClr>
              </a:gs>
              <a:gs pos="100000">
                <a:srgbClr val="27CAD3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ABDDBC4-ABFD-CE94-2E83-9B40F42DD430}"/>
              </a:ext>
            </a:extLst>
          </p:cNvPr>
          <p:cNvSpPr/>
          <p:nvPr/>
        </p:nvSpPr>
        <p:spPr>
          <a:xfrm>
            <a:off x="1163148" y="565164"/>
            <a:ext cx="590556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2B3E4F"/>
                </a:solidFill>
                <a:latin typeface="Montserrat"/>
              </a:rPr>
              <a:t>Cerillo’s Commercial Vice Present, focused on Marketing and Sales Enablement</a:t>
            </a:r>
          </a:p>
          <a:p>
            <a:endParaRPr lang="en-US" sz="1050" b="1" dirty="0">
              <a:solidFill>
                <a:srgbClr val="2B3E4F"/>
              </a:solidFill>
              <a:latin typeface="Montserrat"/>
            </a:endParaRPr>
          </a:p>
          <a:p>
            <a:r>
              <a:rPr lang="en-US" sz="1050" b="1" dirty="0">
                <a:solidFill>
                  <a:srgbClr val="2B3E4F"/>
                </a:solidFill>
                <a:latin typeface="Montserrat"/>
              </a:rPr>
              <a:t>20 Years of BioTools Commercialization Experience</a:t>
            </a:r>
            <a:endParaRPr lang="en-US" sz="1050" b="1" dirty="0">
              <a:solidFill>
                <a:srgbClr val="454545"/>
              </a:solidFill>
              <a:latin typeface="Montserrat"/>
            </a:endParaRPr>
          </a:p>
        </p:txBody>
      </p:sp>
      <p:pic>
        <p:nvPicPr>
          <p:cNvPr id="47" name="Picture 2" descr="https://lh7-rt.googleusercontent.com/slidesz/AGV_vUcZiUQOajR9kxfGQmOf1MBoANcZbU0l8iQRg-A_ZBhvTv2r5GEGWakGR-2qzOQxg6TxZ_Y7JfzKUZTuooI9mwFGMZwtZRDsbRKxiSe3IbnQ_ofgi8XTl0s-ne64JBWu4iWIN0HEu816iEacgybMrpk=nw?key=8Oo_0OQJUGpjCUSFPbLLAsVu">
            <a:extLst>
              <a:ext uri="{FF2B5EF4-FFF2-40B4-BE49-F238E27FC236}">
                <a16:creationId xmlns:a16="http://schemas.microsoft.com/office/drawing/2014/main" id="{9562ED6E-B5CC-A981-9F19-DD7BEB636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90" y="-235113"/>
            <a:ext cx="1329161" cy="132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1876E20-0C15-78D2-A441-88693A7C32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69" y="1662690"/>
            <a:ext cx="1607539" cy="1334237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24B5D8F5-176C-5F63-50F5-38CC1A133356}"/>
              </a:ext>
            </a:extLst>
          </p:cNvPr>
          <p:cNvSpPr/>
          <p:nvPr/>
        </p:nvSpPr>
        <p:spPr>
          <a:xfrm>
            <a:off x="3424337" y="1712771"/>
            <a:ext cx="1147662" cy="1078592"/>
          </a:xfrm>
          <a:prstGeom prst="ellipse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7FD32F-E92D-38D4-8592-71D22E51B445}"/>
              </a:ext>
            </a:extLst>
          </p:cNvPr>
          <p:cNvSpPr/>
          <p:nvPr/>
        </p:nvSpPr>
        <p:spPr>
          <a:xfrm>
            <a:off x="1129871" y="129509"/>
            <a:ext cx="33409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2B3E4F"/>
                </a:solidFill>
                <a:latin typeface="Montserrat" panose="020B0604020202020204" charset="0"/>
                <a:ea typeface="Montserrat Light"/>
                <a:cs typeface="Montserrat Light"/>
                <a:sym typeface="Montserrat Light"/>
              </a:rPr>
              <a:t>Introducing Maulik Oza</a:t>
            </a:r>
          </a:p>
        </p:txBody>
      </p:sp>
      <p:pic>
        <p:nvPicPr>
          <p:cNvPr id="32" name="Google Shape;579;p15">
            <a:hlinkClick r:id="rId8" action="ppaction://hlinksldjump"/>
            <a:extLst>
              <a:ext uri="{FF2B5EF4-FFF2-40B4-BE49-F238E27FC236}">
                <a16:creationId xmlns:a16="http://schemas.microsoft.com/office/drawing/2014/main" id="{7C14C95F-476B-9CD1-7AA1-DE0722500011}"/>
              </a:ext>
            </a:extLst>
          </p:cNvPr>
          <p:cNvPicPr preferRelativeResize="0"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55" y="4374093"/>
            <a:ext cx="826135" cy="8261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767;p4">
            <a:extLst>
              <a:ext uri="{FF2B5EF4-FFF2-40B4-BE49-F238E27FC236}">
                <a16:creationId xmlns:a16="http://schemas.microsoft.com/office/drawing/2014/main" id="{EFC6F4B8-63CA-4B90-8890-09F63AB5B0B8}"/>
              </a:ext>
            </a:extLst>
          </p:cNvPr>
          <p:cNvSpPr txBox="1"/>
          <p:nvPr/>
        </p:nvSpPr>
        <p:spPr>
          <a:xfrm>
            <a:off x="591178" y="3445718"/>
            <a:ext cx="3718429" cy="113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2399" marR="5080" algn="ctr">
              <a:lnSpc>
                <a:spcPct val="115000"/>
              </a:lnSpc>
            </a:pPr>
            <a:endParaRPr lang="en-US" sz="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52399" marR="5080" algn="ctr">
              <a:lnSpc>
                <a:spcPct val="115000"/>
              </a:lnSpc>
            </a:pPr>
            <a:r>
              <a:rPr lang="en-US" sz="1200" dirty="0">
                <a:latin typeface="Montserrat"/>
                <a:ea typeface="Montserrat"/>
                <a:cs typeface="Montserrat"/>
                <a:sym typeface="Montserrat"/>
              </a:rPr>
              <a:t>Began at Cerillo since December 2024</a:t>
            </a:r>
          </a:p>
          <a:p>
            <a:pPr marL="152399" marR="5080" algn="ctr">
              <a:lnSpc>
                <a:spcPct val="115000"/>
              </a:lnSpc>
            </a:pPr>
            <a:endParaRPr lang="en-US" sz="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52399" marR="5080" algn="ctr">
              <a:lnSpc>
                <a:spcPct val="115000"/>
              </a:lnSpc>
            </a:pPr>
            <a:r>
              <a:rPr lang="en-US" sz="1200" dirty="0">
                <a:latin typeface="Montserrat"/>
                <a:ea typeface="Montserrat"/>
                <a:cs typeface="Montserrat"/>
                <a:sym typeface="Montserrat"/>
              </a:rPr>
              <a:t>Will serve as an additional (</a:t>
            </a:r>
            <a:r>
              <a:rPr lang="en-US" sz="1200" b="1" i="1" u="sng" dirty="0">
                <a:latin typeface="Montserrat"/>
                <a:ea typeface="Montserrat"/>
                <a:cs typeface="Montserrat"/>
                <a:sym typeface="Montserrat"/>
              </a:rPr>
              <a:t>not</a:t>
            </a:r>
            <a:r>
              <a:rPr lang="en-US" sz="1200" dirty="0">
                <a:latin typeface="Montserrat"/>
                <a:ea typeface="Montserrat"/>
                <a:cs typeface="Montserrat"/>
                <a:sym typeface="Montserrat"/>
              </a:rPr>
              <a:t> replacing Eric) commercial resource for partners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R="5080" indent="457195" algn="ctr">
              <a:lnSpc>
                <a:spcPct val="115000"/>
              </a:lnSpc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64028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21862-3EF6-4382-BA10-348B0CA9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14" y="117531"/>
            <a:ext cx="7873334" cy="41144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Montserrat"/>
              </a:rPr>
              <a:t>Sales and Support Model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97590469"/>
              </p:ext>
            </p:extLst>
          </p:nvPr>
        </p:nvGraphicFramePr>
        <p:xfrm>
          <a:off x="1363800" y="1277003"/>
          <a:ext cx="6169310" cy="3605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29887" y="880614"/>
            <a:ext cx="39610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92B3"/>
                </a:solidFill>
                <a:latin typeface="Montserrat"/>
              </a:rPr>
              <a:t>Cerillo Partner Portal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8" y="112336"/>
            <a:ext cx="469073" cy="469073"/>
          </a:xfrm>
          <a:prstGeom prst="rect">
            <a:avLst/>
          </a:prstGeom>
        </p:spPr>
      </p:pic>
      <p:pic>
        <p:nvPicPr>
          <p:cNvPr id="16" name="Picture 2" descr="https://lh7-rt.googleusercontent.com/slidesz/AGV_vUcZiUQOajR9kxfGQmOf1MBoANcZbU0l8iQRg-A_ZBhvTv2r5GEGWakGR-2qzOQxg6TxZ_Y7JfzKUZTuooI9mwFGMZwtZRDsbRKxiSe3IbnQ_ofgi8XTl0s-ne64JBWu4iWIN0HEu816iEacgybMrpk=nw?key=8Oo_0OQJUGpjCUSFPbLLAsV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592" y="887106"/>
            <a:ext cx="661373" cy="56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220033" y="887106"/>
            <a:ext cx="6456845" cy="3960461"/>
          </a:xfrm>
          <a:prstGeom prst="rect">
            <a:avLst/>
          </a:prstGeom>
          <a:noFill/>
          <a:ln w="28575">
            <a:solidFill>
              <a:srgbClr val="00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11" name="Google Shape;579;p15">
            <a:hlinkClick r:id="rId10" action="ppaction://hlinksldjump"/>
          </p:cNvPr>
          <p:cNvPicPr preferRelativeResize="0"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55" y="4374093"/>
            <a:ext cx="826135" cy="82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56;p3" descr="Image">
            <a:extLst>
              <a:ext uri="{FF2B5EF4-FFF2-40B4-BE49-F238E27FC236}">
                <a16:creationId xmlns:a16="http://schemas.microsoft.com/office/drawing/2014/main" id="{E636D285-47CA-0046-BB28-4BE6BD7047B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759;p3">
            <a:extLst>
              <a:ext uri="{FF2B5EF4-FFF2-40B4-BE49-F238E27FC236}">
                <a16:creationId xmlns:a16="http://schemas.microsoft.com/office/drawing/2014/main" id="{2076E8B9-30A6-B979-B63D-CA9CA43B408A}"/>
              </a:ext>
            </a:extLst>
          </p:cNvPr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/>
            <a:r>
              <a:rPr lang="en-US" sz="563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sz="525" dirty="0"/>
          </a:p>
        </p:txBody>
      </p:sp>
    </p:spTree>
    <p:extLst>
      <p:ext uri="{BB962C8B-B14F-4D97-AF65-F5344CB8AC3E}">
        <p14:creationId xmlns:p14="http://schemas.microsoft.com/office/powerpoint/2010/main" val="276594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D6494-E218-4ED0-6C87-149DAE69C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6D55-4D6E-1E42-BDE8-2A21DD4EF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14" y="117531"/>
            <a:ext cx="7873334" cy="41144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Montserrat"/>
              </a:rPr>
              <a:t>Sales and Support Model: User Publications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85B72A-4790-0B2F-3DC2-08750DFB2F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8" y="112336"/>
            <a:ext cx="469073" cy="469073"/>
          </a:xfrm>
          <a:prstGeom prst="rect">
            <a:avLst/>
          </a:prstGeom>
        </p:spPr>
      </p:pic>
      <p:pic>
        <p:nvPicPr>
          <p:cNvPr id="11" name="Google Shape;579;p15">
            <a:hlinkClick r:id="rId4" action="ppaction://hlinksldjump"/>
            <a:extLst>
              <a:ext uri="{FF2B5EF4-FFF2-40B4-BE49-F238E27FC236}">
                <a16:creationId xmlns:a16="http://schemas.microsoft.com/office/drawing/2014/main" id="{62AFADB6-D3F7-4638-0DA8-4043A90E1589}"/>
              </a:ext>
            </a:extLst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55" y="4374093"/>
            <a:ext cx="826135" cy="8261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767;p4">
            <a:extLst>
              <a:ext uri="{FF2B5EF4-FFF2-40B4-BE49-F238E27FC236}">
                <a16:creationId xmlns:a16="http://schemas.microsoft.com/office/drawing/2014/main" id="{28ED2AE3-7661-5E85-8D8E-4B1386824F85}"/>
              </a:ext>
            </a:extLst>
          </p:cNvPr>
          <p:cNvSpPr txBox="1"/>
          <p:nvPr/>
        </p:nvSpPr>
        <p:spPr>
          <a:xfrm>
            <a:off x="6163879" y="1253709"/>
            <a:ext cx="2728446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2399" marR="5080" algn="ctr">
              <a:lnSpc>
                <a:spcPct val="115000"/>
              </a:lnSpc>
            </a:pPr>
            <a:endParaRPr lang="en-US"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52399" marR="5080" algn="ctr">
              <a:lnSpc>
                <a:spcPct val="115000"/>
              </a:lnSpc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Large (expected) increase in user publications. </a:t>
            </a:r>
          </a:p>
          <a:p>
            <a:pPr marL="152399" marR="5080" algn="ctr">
              <a:lnSpc>
                <a:spcPct val="115000"/>
              </a:lnSpc>
            </a:pP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52399" marR="5080" algn="ctr">
              <a:lnSpc>
                <a:spcPct val="115000"/>
              </a:lnSpc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Will continue throughout 2026!!</a:t>
            </a:r>
          </a:p>
          <a:p>
            <a:pPr marL="152399" marR="5080" algn="ctr">
              <a:lnSpc>
                <a:spcPct val="115000"/>
              </a:lnSpc>
            </a:pP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52399" marR="5080" algn="ctr">
              <a:lnSpc>
                <a:spcPct val="115000"/>
              </a:lnSpc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Internal monthly monitoring of new publication citations</a:t>
            </a:r>
          </a:p>
          <a:p>
            <a:pPr marL="152399" marR="5080" algn="ctr">
              <a:lnSpc>
                <a:spcPct val="115000"/>
              </a:lnSpc>
            </a:pPr>
            <a:endParaRPr lang="en-US"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52399" marR="5080" algn="ctr">
              <a:lnSpc>
                <a:spcPct val="115000"/>
              </a:lnSpc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Links are available </a:t>
            </a:r>
          </a:p>
          <a:p>
            <a:pPr marL="152399" marR="5080" algn="ctr">
              <a:lnSpc>
                <a:spcPct val="115000"/>
              </a:lnSpc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(by product) on the Cerillo website. Full PDFs available by specific request.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R="5080" indent="457195" algn="ctr">
              <a:lnSpc>
                <a:spcPct val="115000"/>
              </a:lnSpc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681BA2-BC15-74EA-5740-BF00CD1BD9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98" y="1418742"/>
            <a:ext cx="5363364" cy="28097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882824-23EA-53F7-E50A-286BFB813895}"/>
              </a:ext>
            </a:extLst>
          </p:cNvPr>
          <p:cNvSpPr/>
          <p:nvPr/>
        </p:nvSpPr>
        <p:spPr>
          <a:xfrm>
            <a:off x="229030" y="812274"/>
            <a:ext cx="79592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2EBFCB"/>
                </a:solidFill>
                <a:latin typeface="Montserrat" panose="020B0604020202020204" charset="0"/>
              </a:rPr>
              <a:t>Peer Reviewed Publications Citing Cerillo Products is Dramatically Increasing</a:t>
            </a:r>
          </a:p>
        </p:txBody>
      </p:sp>
      <p:pic>
        <p:nvPicPr>
          <p:cNvPr id="7" name="Google Shape;1756;p3" descr="Image">
            <a:extLst>
              <a:ext uri="{FF2B5EF4-FFF2-40B4-BE49-F238E27FC236}">
                <a16:creationId xmlns:a16="http://schemas.microsoft.com/office/drawing/2014/main" id="{955F49BD-6159-05C8-EFB2-6C3D838326E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759;p3">
            <a:extLst>
              <a:ext uri="{FF2B5EF4-FFF2-40B4-BE49-F238E27FC236}">
                <a16:creationId xmlns:a16="http://schemas.microsoft.com/office/drawing/2014/main" id="{6ECFB84D-6D3B-902F-556D-D56FC8FC65A9}"/>
              </a:ext>
            </a:extLst>
          </p:cNvPr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/>
            <a:r>
              <a:rPr lang="en-US" sz="563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sz="525" dirty="0"/>
          </a:p>
        </p:txBody>
      </p:sp>
    </p:spTree>
    <p:extLst>
      <p:ext uri="{BB962C8B-B14F-4D97-AF65-F5344CB8AC3E}">
        <p14:creationId xmlns:p14="http://schemas.microsoft.com/office/powerpoint/2010/main" val="4824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85"/>
          <p:cNvSpPr/>
          <p:nvPr/>
        </p:nvSpPr>
        <p:spPr>
          <a:xfrm>
            <a:off x="7660433" y="64066"/>
            <a:ext cx="1186533" cy="8270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385"/>
          <p:cNvSpPr/>
          <p:nvPr/>
        </p:nvSpPr>
        <p:spPr>
          <a:xfrm>
            <a:off x="1575660" y="3964616"/>
            <a:ext cx="1443639" cy="999002"/>
          </a:xfrm>
          <a:prstGeom prst="rect">
            <a:avLst/>
          </a:prstGeom>
          <a:solidFill>
            <a:srgbClr val="71C2C3"/>
          </a:solidFill>
          <a:ln w="25400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85"/>
          <p:cNvSpPr/>
          <p:nvPr/>
        </p:nvSpPr>
        <p:spPr>
          <a:xfrm>
            <a:off x="4618385" y="2985627"/>
            <a:ext cx="1443639" cy="999002"/>
          </a:xfrm>
          <a:prstGeom prst="rect">
            <a:avLst/>
          </a:prstGeom>
          <a:solidFill>
            <a:srgbClr val="71C2C3"/>
          </a:solidFill>
          <a:ln w="25400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385"/>
          <p:cNvSpPr/>
          <p:nvPr/>
        </p:nvSpPr>
        <p:spPr>
          <a:xfrm>
            <a:off x="6173895" y="2988886"/>
            <a:ext cx="1443639" cy="999002"/>
          </a:xfrm>
          <a:prstGeom prst="rect">
            <a:avLst/>
          </a:prstGeom>
          <a:solidFill>
            <a:srgbClr val="71C2C3"/>
          </a:solidFill>
          <a:ln w="25400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385"/>
          <p:cNvSpPr txBox="1"/>
          <p:nvPr/>
        </p:nvSpPr>
        <p:spPr>
          <a:xfrm>
            <a:off x="762000" y="104629"/>
            <a:ext cx="8382000" cy="41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Automated Workflow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ELISA Assay</a:t>
            </a:r>
            <a:endParaRPr sz="18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1" name="Google Shape;351;p3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00" y="1"/>
            <a:ext cx="717161" cy="71716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85"/>
          <p:cNvSpPr/>
          <p:nvPr/>
        </p:nvSpPr>
        <p:spPr>
          <a:xfrm>
            <a:off x="771499" y="455121"/>
            <a:ext cx="68695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8DB2"/>
                </a:solidFill>
                <a:latin typeface="Montserrat"/>
                <a:ea typeface="Montserrat"/>
                <a:cs typeface="Montserrat"/>
                <a:sym typeface="Montserrat"/>
              </a:rPr>
              <a:t>Sample Protocol for Immunology and Proteomics Development</a:t>
            </a:r>
            <a:endParaRPr sz="1400" b="1" i="0" u="none" strike="noStrike" cap="none">
              <a:solidFill>
                <a:srgbClr val="008DB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53" name="Google Shape;353;p385"/>
          <p:cNvGrpSpPr/>
          <p:nvPr/>
        </p:nvGrpSpPr>
        <p:grpSpPr>
          <a:xfrm>
            <a:off x="146752" y="1026068"/>
            <a:ext cx="8897382" cy="3846143"/>
            <a:chOff x="11090" y="236953"/>
            <a:chExt cx="8897382" cy="3846143"/>
          </a:xfrm>
        </p:grpSpPr>
        <p:sp>
          <p:nvSpPr>
            <p:cNvPr id="354" name="Google Shape;354;p385"/>
            <p:cNvSpPr/>
            <p:nvPr/>
          </p:nvSpPr>
          <p:spPr>
            <a:xfrm>
              <a:off x="1252737" y="568161"/>
              <a:ext cx="25539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85"/>
            <p:cNvSpPr txBox="1"/>
            <p:nvPr/>
          </p:nvSpPr>
          <p:spPr>
            <a:xfrm>
              <a:off x="1373283" y="612450"/>
              <a:ext cx="14299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56" name="Google Shape;356;p385"/>
            <p:cNvSpPr/>
            <p:nvPr/>
          </p:nvSpPr>
          <p:spPr>
            <a:xfrm>
              <a:off x="11090" y="240847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85"/>
            <p:cNvSpPr txBox="1"/>
            <p:nvPr/>
          </p:nvSpPr>
          <p:spPr>
            <a:xfrm>
              <a:off x="11090" y="240847"/>
              <a:ext cx="1243446" cy="746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45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Transfer capture antibody solution to each well of a microplate using liquid handler.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58" name="Google Shape;358;p385"/>
            <p:cNvSpPr/>
            <p:nvPr/>
          </p:nvSpPr>
          <p:spPr>
            <a:xfrm>
              <a:off x="2782176" y="568161"/>
              <a:ext cx="25539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85"/>
            <p:cNvSpPr txBox="1"/>
            <p:nvPr/>
          </p:nvSpPr>
          <p:spPr>
            <a:xfrm>
              <a:off x="2902723" y="612450"/>
              <a:ext cx="14299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60" name="Google Shape;360;p385"/>
            <p:cNvSpPr/>
            <p:nvPr/>
          </p:nvSpPr>
          <p:spPr>
            <a:xfrm>
              <a:off x="1540530" y="240847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85"/>
            <p:cNvSpPr txBox="1"/>
            <p:nvPr/>
          </p:nvSpPr>
          <p:spPr>
            <a:xfrm>
              <a:off x="1540530" y="240847"/>
              <a:ext cx="1243446" cy="746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Cover plate and incubate.  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62" name="Google Shape;362;p385"/>
            <p:cNvSpPr/>
            <p:nvPr/>
          </p:nvSpPr>
          <p:spPr>
            <a:xfrm>
              <a:off x="4311615" y="568161"/>
              <a:ext cx="25539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85"/>
            <p:cNvSpPr txBox="1"/>
            <p:nvPr/>
          </p:nvSpPr>
          <p:spPr>
            <a:xfrm>
              <a:off x="4432162" y="612450"/>
              <a:ext cx="14299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64" name="Google Shape;364;p385"/>
            <p:cNvSpPr/>
            <p:nvPr/>
          </p:nvSpPr>
          <p:spPr>
            <a:xfrm>
              <a:off x="3069969" y="240847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85"/>
            <p:cNvSpPr txBox="1"/>
            <p:nvPr/>
          </p:nvSpPr>
          <p:spPr>
            <a:xfrm>
              <a:off x="3069969" y="240847"/>
              <a:ext cx="1243446" cy="746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45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    Wash the plate using liquid handler or automated plate washer to remove unbound capture antibody. 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66" name="Google Shape;366;p385"/>
            <p:cNvSpPr/>
            <p:nvPr/>
          </p:nvSpPr>
          <p:spPr>
            <a:xfrm>
              <a:off x="5841054" y="568161"/>
              <a:ext cx="25539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85"/>
            <p:cNvSpPr txBox="1"/>
            <p:nvPr/>
          </p:nvSpPr>
          <p:spPr>
            <a:xfrm>
              <a:off x="5961601" y="612450"/>
              <a:ext cx="14299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68" name="Google Shape;368;p385"/>
            <p:cNvSpPr/>
            <p:nvPr/>
          </p:nvSpPr>
          <p:spPr>
            <a:xfrm>
              <a:off x="4599408" y="240847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85"/>
            <p:cNvSpPr txBox="1"/>
            <p:nvPr/>
          </p:nvSpPr>
          <p:spPr>
            <a:xfrm>
              <a:off x="4599408" y="240847"/>
              <a:ext cx="1243446" cy="746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45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  Transfer blocking buffer to each well to prevent non-specific binding of subsequent reagents. 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70" name="Google Shape;370;p385"/>
            <p:cNvSpPr/>
            <p:nvPr/>
          </p:nvSpPr>
          <p:spPr>
            <a:xfrm>
              <a:off x="7370493" y="564267"/>
              <a:ext cx="26213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5110"/>
                  </a:moveTo>
                  <a:lnTo>
                    <a:pt x="67828" y="65110"/>
                  </a:lnTo>
                  <a:lnTo>
                    <a:pt x="67828" y="60000"/>
                  </a:ln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85"/>
            <p:cNvSpPr txBox="1"/>
            <p:nvPr/>
          </p:nvSpPr>
          <p:spPr>
            <a:xfrm>
              <a:off x="7494241" y="608555"/>
              <a:ext cx="14637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72" name="Google Shape;372;p385"/>
            <p:cNvSpPr/>
            <p:nvPr/>
          </p:nvSpPr>
          <p:spPr>
            <a:xfrm>
              <a:off x="6128847" y="240847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85"/>
            <p:cNvSpPr txBox="1"/>
            <p:nvPr/>
          </p:nvSpPr>
          <p:spPr>
            <a:xfrm>
              <a:off x="6128847" y="240847"/>
              <a:ext cx="1243446" cy="746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Cover and incubate the plate.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74" name="Google Shape;374;p385"/>
            <p:cNvSpPr/>
            <p:nvPr/>
          </p:nvSpPr>
          <p:spPr>
            <a:xfrm>
              <a:off x="632814" y="981221"/>
              <a:ext cx="7653935" cy="25928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7914"/>
                  </a:lnTo>
                  <a:lnTo>
                    <a:pt x="0" y="67914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85"/>
            <p:cNvSpPr txBox="1"/>
            <p:nvPr/>
          </p:nvSpPr>
          <p:spPr>
            <a:xfrm>
              <a:off x="4268296" y="1109433"/>
              <a:ext cx="382971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76" name="Google Shape;376;p385"/>
            <p:cNvSpPr/>
            <p:nvPr/>
          </p:nvSpPr>
          <p:spPr>
            <a:xfrm>
              <a:off x="7665026" y="236953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85"/>
            <p:cNvSpPr txBox="1"/>
            <p:nvPr/>
          </p:nvSpPr>
          <p:spPr>
            <a:xfrm>
              <a:off x="7665026" y="236953"/>
              <a:ext cx="1243446" cy="746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45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Wash the plate multiple times using liquid handler or automated plate washer to remove unbound capture antibody. 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78" name="Google Shape;378;p385"/>
            <p:cNvSpPr/>
            <p:nvPr/>
          </p:nvSpPr>
          <p:spPr>
            <a:xfrm>
              <a:off x="1252737" y="1600222"/>
              <a:ext cx="25539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85"/>
            <p:cNvSpPr txBox="1"/>
            <p:nvPr/>
          </p:nvSpPr>
          <p:spPr>
            <a:xfrm>
              <a:off x="1373283" y="1644510"/>
              <a:ext cx="14299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80" name="Google Shape;380;p385"/>
            <p:cNvSpPr/>
            <p:nvPr/>
          </p:nvSpPr>
          <p:spPr>
            <a:xfrm>
              <a:off x="11090" y="1272908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85"/>
            <p:cNvSpPr txBox="1"/>
            <p:nvPr/>
          </p:nvSpPr>
          <p:spPr>
            <a:xfrm>
              <a:off x="11090" y="1272908"/>
              <a:ext cx="1243446" cy="746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Transfer samples and standards to the wells using liquid handler.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82" name="Google Shape;382;p385"/>
            <p:cNvSpPr/>
            <p:nvPr/>
          </p:nvSpPr>
          <p:spPr>
            <a:xfrm>
              <a:off x="2782176" y="1600222"/>
              <a:ext cx="25539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85"/>
            <p:cNvSpPr txBox="1"/>
            <p:nvPr/>
          </p:nvSpPr>
          <p:spPr>
            <a:xfrm>
              <a:off x="2902723" y="1644510"/>
              <a:ext cx="14299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84" name="Google Shape;384;p385"/>
            <p:cNvSpPr/>
            <p:nvPr/>
          </p:nvSpPr>
          <p:spPr>
            <a:xfrm>
              <a:off x="1540530" y="1272908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85"/>
            <p:cNvSpPr txBox="1"/>
            <p:nvPr/>
          </p:nvSpPr>
          <p:spPr>
            <a:xfrm>
              <a:off x="1540530" y="1272908"/>
              <a:ext cx="1243446" cy="746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45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45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Incubate to allow the target </a:t>
              </a:r>
              <a:r>
                <a:rPr lang="en-US" sz="7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antigen</a:t>
              </a: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in the sample to bind to the immobilized capture antibody. 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86" name="Google Shape;386;p385"/>
            <p:cNvSpPr/>
            <p:nvPr/>
          </p:nvSpPr>
          <p:spPr>
            <a:xfrm>
              <a:off x="4311615" y="1600222"/>
              <a:ext cx="25539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85"/>
            <p:cNvSpPr txBox="1"/>
            <p:nvPr/>
          </p:nvSpPr>
          <p:spPr>
            <a:xfrm>
              <a:off x="4432162" y="1644510"/>
              <a:ext cx="14299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88" name="Google Shape;388;p385"/>
            <p:cNvSpPr/>
            <p:nvPr/>
          </p:nvSpPr>
          <p:spPr>
            <a:xfrm>
              <a:off x="3069969" y="1272908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85"/>
            <p:cNvSpPr txBox="1"/>
            <p:nvPr/>
          </p:nvSpPr>
          <p:spPr>
            <a:xfrm>
              <a:off x="3069969" y="1272908"/>
              <a:ext cx="1243446" cy="746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   Wash the plate using liquid handler or automated plate washer to remove unbound samples and standards.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90" name="Google Shape;390;p385"/>
            <p:cNvSpPr/>
            <p:nvPr/>
          </p:nvSpPr>
          <p:spPr>
            <a:xfrm>
              <a:off x="5841054" y="1600222"/>
              <a:ext cx="25539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85"/>
            <p:cNvSpPr txBox="1"/>
            <p:nvPr/>
          </p:nvSpPr>
          <p:spPr>
            <a:xfrm>
              <a:off x="5961601" y="1644510"/>
              <a:ext cx="14299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92" name="Google Shape;392;p385"/>
            <p:cNvSpPr/>
            <p:nvPr/>
          </p:nvSpPr>
          <p:spPr>
            <a:xfrm>
              <a:off x="4599408" y="1272908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85"/>
            <p:cNvSpPr txBox="1"/>
            <p:nvPr/>
          </p:nvSpPr>
          <p:spPr>
            <a:xfrm>
              <a:off x="4599408" y="1272908"/>
              <a:ext cx="1243446" cy="746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   Transfer the primary detection antibody to the wells using a liquid handler. 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94" name="Google Shape;394;p385"/>
            <p:cNvSpPr/>
            <p:nvPr/>
          </p:nvSpPr>
          <p:spPr>
            <a:xfrm>
              <a:off x="7370493" y="1600222"/>
              <a:ext cx="25539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85"/>
            <p:cNvSpPr txBox="1"/>
            <p:nvPr/>
          </p:nvSpPr>
          <p:spPr>
            <a:xfrm>
              <a:off x="7491040" y="1644510"/>
              <a:ext cx="14299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96" name="Google Shape;396;p385"/>
            <p:cNvSpPr/>
            <p:nvPr/>
          </p:nvSpPr>
          <p:spPr>
            <a:xfrm>
              <a:off x="6128847" y="1272908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85"/>
            <p:cNvSpPr txBox="1"/>
            <p:nvPr/>
          </p:nvSpPr>
          <p:spPr>
            <a:xfrm>
              <a:off x="6128847" y="1272908"/>
              <a:ext cx="1243446" cy="746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Incubate to allow the detection antibody to bind to a different epitope on the antigen. 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98" name="Google Shape;398;p385"/>
            <p:cNvSpPr/>
            <p:nvPr/>
          </p:nvSpPr>
          <p:spPr>
            <a:xfrm>
              <a:off x="632814" y="2017176"/>
              <a:ext cx="7647195" cy="2553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8035"/>
                  </a:lnTo>
                  <a:lnTo>
                    <a:pt x="0" y="68035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85"/>
            <p:cNvSpPr txBox="1"/>
            <p:nvPr/>
          </p:nvSpPr>
          <p:spPr>
            <a:xfrm>
              <a:off x="4265098" y="2143441"/>
              <a:ext cx="382627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00" name="Google Shape;400;p385"/>
            <p:cNvSpPr/>
            <p:nvPr/>
          </p:nvSpPr>
          <p:spPr>
            <a:xfrm>
              <a:off x="7658286" y="1272908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85"/>
            <p:cNvSpPr txBox="1"/>
            <p:nvPr/>
          </p:nvSpPr>
          <p:spPr>
            <a:xfrm>
              <a:off x="7658286" y="1272908"/>
              <a:ext cx="1243446" cy="746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45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  Wash the plate using liquid handler or automated plate washer to remove unbound detection antibody.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02" name="Google Shape;402;p385"/>
            <p:cNvSpPr/>
            <p:nvPr/>
          </p:nvSpPr>
          <p:spPr>
            <a:xfrm>
              <a:off x="1252737" y="2632282"/>
              <a:ext cx="25539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85"/>
            <p:cNvSpPr txBox="1"/>
            <p:nvPr/>
          </p:nvSpPr>
          <p:spPr>
            <a:xfrm>
              <a:off x="1373283" y="2676571"/>
              <a:ext cx="14299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04" name="Google Shape;404;p385"/>
            <p:cNvSpPr/>
            <p:nvPr/>
          </p:nvSpPr>
          <p:spPr>
            <a:xfrm>
              <a:off x="11090" y="2304968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85"/>
            <p:cNvSpPr txBox="1"/>
            <p:nvPr/>
          </p:nvSpPr>
          <p:spPr>
            <a:xfrm>
              <a:off x="11090" y="2304968"/>
              <a:ext cx="1243446" cy="746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Transfer enzyme-conjugated secondary antibody. Binds to detection antibody w/automated liquid handler.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06" name="Google Shape;406;p385"/>
            <p:cNvSpPr/>
            <p:nvPr/>
          </p:nvSpPr>
          <p:spPr>
            <a:xfrm>
              <a:off x="2782176" y="2632282"/>
              <a:ext cx="25539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85"/>
            <p:cNvSpPr txBox="1"/>
            <p:nvPr/>
          </p:nvSpPr>
          <p:spPr>
            <a:xfrm>
              <a:off x="2902723" y="2676571"/>
              <a:ext cx="14299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08" name="Google Shape;408;p385"/>
            <p:cNvSpPr/>
            <p:nvPr/>
          </p:nvSpPr>
          <p:spPr>
            <a:xfrm>
              <a:off x="1540530" y="2304968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85"/>
            <p:cNvSpPr txBox="1"/>
            <p:nvPr/>
          </p:nvSpPr>
          <p:spPr>
            <a:xfrm>
              <a:off x="1540530" y="2304968"/>
              <a:ext cx="1243446" cy="746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   Wash the plate               using liquid handler or automated plate washer to remove unbound detection antibody.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10" name="Google Shape;410;p385"/>
            <p:cNvSpPr/>
            <p:nvPr/>
          </p:nvSpPr>
          <p:spPr>
            <a:xfrm>
              <a:off x="4311615" y="2632282"/>
              <a:ext cx="25539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85"/>
            <p:cNvSpPr txBox="1"/>
            <p:nvPr/>
          </p:nvSpPr>
          <p:spPr>
            <a:xfrm>
              <a:off x="4432162" y="2676571"/>
              <a:ext cx="14299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12" name="Google Shape;412;p385"/>
            <p:cNvSpPr/>
            <p:nvPr/>
          </p:nvSpPr>
          <p:spPr>
            <a:xfrm>
              <a:off x="3069969" y="2304968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85"/>
            <p:cNvSpPr txBox="1"/>
            <p:nvPr/>
          </p:nvSpPr>
          <p:spPr>
            <a:xfrm>
              <a:off x="3069969" y="2304968"/>
              <a:ext cx="1243446" cy="746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 Transfer substrate solution to each well using automated liquid handler.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14" name="Google Shape;414;p385"/>
            <p:cNvSpPr/>
            <p:nvPr/>
          </p:nvSpPr>
          <p:spPr>
            <a:xfrm>
              <a:off x="5841054" y="2632282"/>
              <a:ext cx="25539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85"/>
            <p:cNvSpPr txBox="1"/>
            <p:nvPr/>
          </p:nvSpPr>
          <p:spPr>
            <a:xfrm>
              <a:off x="5961601" y="2676571"/>
              <a:ext cx="14299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16" name="Google Shape;416;p385"/>
            <p:cNvSpPr/>
            <p:nvPr/>
          </p:nvSpPr>
          <p:spPr>
            <a:xfrm>
              <a:off x="4599408" y="2304968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85"/>
            <p:cNvSpPr txBox="1"/>
            <p:nvPr/>
          </p:nvSpPr>
          <p:spPr>
            <a:xfrm>
              <a:off x="4599408" y="2304968"/>
              <a:ext cx="1243446" cy="74606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Calibrate the </a:t>
              </a:r>
              <a:r>
                <a:rPr lang="en-US" sz="7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Rayo </a:t>
              </a: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plate reader while empty.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18" name="Google Shape;418;p385"/>
            <p:cNvSpPr/>
            <p:nvPr/>
          </p:nvSpPr>
          <p:spPr>
            <a:xfrm>
              <a:off x="7370493" y="2632282"/>
              <a:ext cx="25539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85"/>
            <p:cNvSpPr txBox="1"/>
            <p:nvPr/>
          </p:nvSpPr>
          <p:spPr>
            <a:xfrm>
              <a:off x="7491040" y="2676571"/>
              <a:ext cx="14299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0" name="Google Shape;420;p385"/>
            <p:cNvSpPr/>
            <p:nvPr/>
          </p:nvSpPr>
          <p:spPr>
            <a:xfrm>
              <a:off x="6128847" y="2304968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85"/>
            <p:cNvSpPr txBox="1"/>
            <p:nvPr/>
          </p:nvSpPr>
          <p:spPr>
            <a:xfrm>
              <a:off x="6128847" y="2304968"/>
              <a:ext cx="1243446" cy="74606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Place plate in </a:t>
              </a:r>
              <a:r>
                <a:rPr lang="en-US" sz="7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Rayo</a:t>
              </a: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plate reader using gripper.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2" name="Google Shape;422;p385"/>
            <p:cNvSpPr/>
            <p:nvPr/>
          </p:nvSpPr>
          <p:spPr>
            <a:xfrm>
              <a:off x="632814" y="3049236"/>
              <a:ext cx="7647195" cy="2553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8035"/>
                  </a:lnTo>
                  <a:lnTo>
                    <a:pt x="0" y="68035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85"/>
            <p:cNvSpPr txBox="1"/>
            <p:nvPr/>
          </p:nvSpPr>
          <p:spPr>
            <a:xfrm>
              <a:off x="4265098" y="3175501"/>
              <a:ext cx="382627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4" name="Google Shape;424;p385"/>
            <p:cNvSpPr/>
            <p:nvPr/>
          </p:nvSpPr>
          <p:spPr>
            <a:xfrm>
              <a:off x="7658286" y="2304968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85"/>
            <p:cNvSpPr txBox="1"/>
            <p:nvPr/>
          </p:nvSpPr>
          <p:spPr>
            <a:xfrm>
              <a:off x="7658286" y="2304968"/>
              <a:ext cx="1243446" cy="746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45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  Incubate according to ELISA kit instructions.  Absorbance measurements can be collected at any point throughout incubation.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6" name="Google Shape;426;p385"/>
            <p:cNvSpPr/>
            <p:nvPr/>
          </p:nvSpPr>
          <p:spPr>
            <a:xfrm>
              <a:off x="1252737" y="3664343"/>
              <a:ext cx="25539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85"/>
            <p:cNvSpPr txBox="1"/>
            <p:nvPr/>
          </p:nvSpPr>
          <p:spPr>
            <a:xfrm>
              <a:off x="1373283" y="3708631"/>
              <a:ext cx="14299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8" name="Google Shape;428;p385"/>
            <p:cNvSpPr/>
            <p:nvPr/>
          </p:nvSpPr>
          <p:spPr>
            <a:xfrm>
              <a:off x="11090" y="3337029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85"/>
            <p:cNvSpPr txBox="1"/>
            <p:nvPr/>
          </p:nvSpPr>
          <p:spPr>
            <a:xfrm>
              <a:off x="11090" y="3337029"/>
              <a:ext cx="1243446" cy="746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45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     Add a stop solution to stop the enzymatic reaction using the automated liquid handler.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30" name="Google Shape;430;p385"/>
            <p:cNvSpPr/>
            <p:nvPr/>
          </p:nvSpPr>
          <p:spPr>
            <a:xfrm>
              <a:off x="2782176" y="3664343"/>
              <a:ext cx="25539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85"/>
            <p:cNvSpPr txBox="1"/>
            <p:nvPr/>
          </p:nvSpPr>
          <p:spPr>
            <a:xfrm>
              <a:off x="2902723" y="3708631"/>
              <a:ext cx="14299" cy="2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32" name="Google Shape;432;p385"/>
            <p:cNvSpPr/>
            <p:nvPr/>
          </p:nvSpPr>
          <p:spPr>
            <a:xfrm>
              <a:off x="1540530" y="3337029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85"/>
            <p:cNvSpPr txBox="1"/>
            <p:nvPr/>
          </p:nvSpPr>
          <p:spPr>
            <a:xfrm>
              <a:off x="1540530" y="3337029"/>
              <a:ext cx="1243446" cy="74606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45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  Use </a:t>
              </a:r>
              <a:r>
                <a:rPr lang="en-US" sz="7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Rayo</a:t>
              </a: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automation to close plater reader via seamlessly integrated API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34" name="Google Shape;434;p385"/>
            <p:cNvSpPr/>
            <p:nvPr/>
          </p:nvSpPr>
          <p:spPr>
            <a:xfrm>
              <a:off x="3069969" y="3337029"/>
              <a:ext cx="1243446" cy="746067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85"/>
            <p:cNvSpPr txBox="1"/>
            <p:nvPr/>
          </p:nvSpPr>
          <p:spPr>
            <a:xfrm>
              <a:off x="3069969" y="3337029"/>
              <a:ext cx="1243446" cy="746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75" tIns="49775" rIns="49775" bIns="4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Collect absorbance at a specific wavelength.</a:t>
              </a:r>
              <a:endParaRPr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436" name="Google Shape;436;p3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560" y="838477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37" name="Google Shape;437;p3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9179" y="845030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38" name="Google Shape;438;p3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92177" y="1857847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39" name="Google Shape;439;p38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84037" y="2908582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40" name="Google Shape;440;p38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45860" y="2908582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41" name="Google Shape;441;p38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39179" y="3974763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42" name="Google Shape;442;p3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7329" y="849531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43" name="Google Shape;443;p3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9244" y="845030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44" name="Google Shape;444;p3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156" y="1869281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45" name="Google Shape;445;p3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9179" y="1857847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46" name="Google Shape;446;p3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8342" y="2908582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47" name="Google Shape;447;p3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09" y="2865320"/>
            <a:ext cx="388484" cy="392726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48" name="Google Shape;448;p3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2794" y="1857848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49" name="Google Shape;449;p3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5564" y="2908582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50" name="Google Shape;450;p3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6430" y="1884642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51" name="Google Shape;451;p3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26431" y="2908647"/>
            <a:ext cx="383656" cy="383656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52" name="Google Shape;452;p3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72815" y="1850033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53" name="Google Shape;453;p38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7666" y="3885936"/>
            <a:ext cx="377066" cy="428292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54" name="Google Shape;454;p38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06973" y="3930353"/>
            <a:ext cx="383875" cy="383875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55" name="Google Shape;455;p38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42682" y="844717"/>
            <a:ext cx="383875" cy="383875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56" name="Google Shape;456;p38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00072" y="830839"/>
            <a:ext cx="383875" cy="383875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457" name="Google Shape;457;p385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159026" y="4704272"/>
            <a:ext cx="574642" cy="70193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385"/>
          <p:cNvSpPr txBox="1"/>
          <p:nvPr/>
        </p:nvSpPr>
        <p:spPr>
          <a:xfrm>
            <a:off x="6130994" y="3874551"/>
            <a:ext cx="1529439" cy="230832"/>
          </a:xfrm>
          <a:prstGeom prst="rect">
            <a:avLst/>
          </a:prstGeom>
          <a:solidFill>
            <a:srgbClr val="71C2C3"/>
          </a:solidFill>
          <a:ln w="9525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Rayo Automates Workflow</a:t>
            </a:r>
            <a:endParaRPr/>
          </a:p>
        </p:txBody>
      </p:sp>
      <p:sp>
        <p:nvSpPr>
          <p:cNvPr id="459" name="Google Shape;459;p385"/>
          <p:cNvSpPr txBox="1"/>
          <p:nvPr/>
        </p:nvSpPr>
        <p:spPr>
          <a:xfrm>
            <a:off x="4569599" y="3871155"/>
            <a:ext cx="1529439" cy="230832"/>
          </a:xfrm>
          <a:prstGeom prst="rect">
            <a:avLst/>
          </a:prstGeom>
          <a:solidFill>
            <a:srgbClr val="6FC0C1"/>
          </a:solidFill>
          <a:ln w="9525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Rayo Enhances Reliability</a:t>
            </a:r>
            <a:endParaRPr/>
          </a:p>
        </p:txBody>
      </p:sp>
      <p:sp>
        <p:nvSpPr>
          <p:cNvPr id="460" name="Google Shape;460;p385"/>
          <p:cNvSpPr txBox="1"/>
          <p:nvPr/>
        </p:nvSpPr>
        <p:spPr>
          <a:xfrm>
            <a:off x="1546742" y="4872211"/>
            <a:ext cx="1529439" cy="230832"/>
          </a:xfrm>
          <a:prstGeom prst="rect">
            <a:avLst/>
          </a:prstGeom>
          <a:solidFill>
            <a:srgbClr val="6FC0C1"/>
          </a:solidFill>
          <a:ln w="9525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Rayo Enhances Reliability</a:t>
            </a:r>
            <a:endParaRPr/>
          </a:p>
        </p:txBody>
      </p:sp>
      <p:pic>
        <p:nvPicPr>
          <p:cNvPr id="461" name="Google Shape;461;p385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835372" y="4605089"/>
            <a:ext cx="651278" cy="651278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85"/>
          <p:cNvSpPr txBox="1"/>
          <p:nvPr/>
        </p:nvSpPr>
        <p:spPr>
          <a:xfrm>
            <a:off x="7223001" y="4734908"/>
            <a:ext cx="95422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ALL WORKFLOWS&gt;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87"/>
          <p:cNvSpPr/>
          <p:nvPr/>
        </p:nvSpPr>
        <p:spPr>
          <a:xfrm>
            <a:off x="5623491" y="1336101"/>
            <a:ext cx="1677053" cy="1045359"/>
          </a:xfrm>
          <a:prstGeom prst="rect">
            <a:avLst/>
          </a:prstGeom>
          <a:solidFill>
            <a:srgbClr val="71C2C3"/>
          </a:solidFill>
          <a:ln w="25400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387"/>
          <p:cNvSpPr/>
          <p:nvPr/>
        </p:nvSpPr>
        <p:spPr>
          <a:xfrm>
            <a:off x="7373136" y="1314963"/>
            <a:ext cx="1677053" cy="1045359"/>
          </a:xfrm>
          <a:prstGeom prst="rect">
            <a:avLst/>
          </a:prstGeom>
          <a:solidFill>
            <a:srgbClr val="71C2C3"/>
          </a:solidFill>
          <a:ln w="25400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387"/>
          <p:cNvSpPr/>
          <p:nvPr/>
        </p:nvSpPr>
        <p:spPr>
          <a:xfrm>
            <a:off x="7391235" y="2479814"/>
            <a:ext cx="1677053" cy="1045359"/>
          </a:xfrm>
          <a:prstGeom prst="rect">
            <a:avLst/>
          </a:prstGeom>
          <a:solidFill>
            <a:srgbClr val="71C2C3"/>
          </a:solidFill>
          <a:ln w="25400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387"/>
          <p:cNvSpPr/>
          <p:nvPr/>
        </p:nvSpPr>
        <p:spPr>
          <a:xfrm>
            <a:off x="3831804" y="1334088"/>
            <a:ext cx="1677053" cy="1045359"/>
          </a:xfrm>
          <a:prstGeom prst="rect">
            <a:avLst/>
          </a:prstGeom>
          <a:solidFill>
            <a:srgbClr val="71C2C3"/>
          </a:solidFill>
          <a:ln w="25400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387"/>
          <p:cNvSpPr/>
          <p:nvPr/>
        </p:nvSpPr>
        <p:spPr>
          <a:xfrm>
            <a:off x="3795176" y="3757390"/>
            <a:ext cx="1677053" cy="1045359"/>
          </a:xfrm>
          <a:prstGeom prst="rect">
            <a:avLst/>
          </a:prstGeom>
          <a:solidFill>
            <a:srgbClr val="71C2C3"/>
          </a:solidFill>
          <a:ln w="25400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387"/>
          <p:cNvSpPr/>
          <p:nvPr/>
        </p:nvSpPr>
        <p:spPr>
          <a:xfrm>
            <a:off x="2045715" y="2512824"/>
            <a:ext cx="1677053" cy="1045359"/>
          </a:xfrm>
          <a:prstGeom prst="rect">
            <a:avLst/>
          </a:prstGeom>
          <a:solidFill>
            <a:srgbClr val="71C2C3"/>
          </a:solidFill>
          <a:ln w="25400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387"/>
          <p:cNvSpPr/>
          <p:nvPr/>
        </p:nvSpPr>
        <p:spPr>
          <a:xfrm>
            <a:off x="2047745" y="1341667"/>
            <a:ext cx="1677053" cy="1045359"/>
          </a:xfrm>
          <a:prstGeom prst="rect">
            <a:avLst/>
          </a:prstGeom>
          <a:solidFill>
            <a:srgbClr val="71C2C3"/>
          </a:solidFill>
          <a:ln w="25400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387"/>
          <p:cNvSpPr txBox="1">
            <a:spLocks noGrp="1"/>
          </p:cNvSpPr>
          <p:nvPr>
            <p:ph type="sldNum" idx="12"/>
          </p:nvPr>
        </p:nvSpPr>
        <p:spPr>
          <a:xfrm>
            <a:off x="6382238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532" name="Google Shape;532;p387"/>
          <p:cNvSpPr txBox="1"/>
          <p:nvPr/>
        </p:nvSpPr>
        <p:spPr>
          <a:xfrm>
            <a:off x="641229" y="129512"/>
            <a:ext cx="8382000" cy="41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Automated Workflow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Therapeutic Development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3" name="Google Shape;533;p3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00" y="1"/>
            <a:ext cx="717161" cy="717161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387"/>
          <p:cNvSpPr/>
          <p:nvPr/>
        </p:nvSpPr>
        <p:spPr>
          <a:xfrm>
            <a:off x="677801" y="544743"/>
            <a:ext cx="842574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1" i="0" u="none" strike="noStrike" cap="none">
                <a:solidFill>
                  <a:srgbClr val="008DB2"/>
                </a:solidFill>
                <a:latin typeface="Montserrat"/>
                <a:ea typeface="Montserrat"/>
                <a:cs typeface="Montserrat"/>
                <a:sym typeface="Montserrat"/>
              </a:rPr>
              <a:t>Sample Protocol for Drug Dosing and MIC for Antimicrobial Resistance</a:t>
            </a:r>
            <a:endParaRPr sz="1400" b="1" i="0" u="none" strike="noStrike" cap="none">
              <a:solidFill>
                <a:srgbClr val="008DB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35" name="Google Shape;535;p387"/>
          <p:cNvGrpSpPr/>
          <p:nvPr/>
        </p:nvGrpSpPr>
        <p:grpSpPr>
          <a:xfrm>
            <a:off x="377605" y="1435542"/>
            <a:ext cx="8580704" cy="3246850"/>
            <a:chOff x="5537" y="387603"/>
            <a:chExt cx="8580704" cy="3246850"/>
          </a:xfrm>
        </p:grpSpPr>
        <p:sp>
          <p:nvSpPr>
            <p:cNvPr id="536" name="Google Shape;536;p387"/>
            <p:cNvSpPr/>
            <p:nvPr/>
          </p:nvSpPr>
          <p:spPr>
            <a:xfrm>
              <a:off x="1453180" y="776716"/>
              <a:ext cx="30277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87"/>
            <p:cNvSpPr txBox="1"/>
            <p:nvPr/>
          </p:nvSpPr>
          <p:spPr>
            <a:xfrm>
              <a:off x="1596232" y="820769"/>
              <a:ext cx="16668" cy="3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38" name="Google Shape;538;p387"/>
            <p:cNvSpPr/>
            <p:nvPr/>
          </p:nvSpPr>
          <p:spPr>
            <a:xfrm>
              <a:off x="5537" y="387603"/>
              <a:ext cx="1449443" cy="869665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87"/>
            <p:cNvSpPr txBox="1"/>
            <p:nvPr/>
          </p:nvSpPr>
          <p:spPr>
            <a:xfrm>
              <a:off x="5537" y="387603"/>
              <a:ext cx="1449443" cy="869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Transfer cells from bulk culture to unlidded plate using automated pipettor; plate likely located on deck to reduce contamination risk</a:t>
              </a:r>
              <a:endPara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40" name="Google Shape;540;p387"/>
            <p:cNvSpPr/>
            <p:nvPr/>
          </p:nvSpPr>
          <p:spPr>
            <a:xfrm>
              <a:off x="3235995" y="776716"/>
              <a:ext cx="30277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87"/>
            <p:cNvSpPr txBox="1"/>
            <p:nvPr/>
          </p:nvSpPr>
          <p:spPr>
            <a:xfrm>
              <a:off x="3379047" y="820769"/>
              <a:ext cx="16668" cy="3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42" name="Google Shape;542;p387"/>
            <p:cNvSpPr/>
            <p:nvPr/>
          </p:nvSpPr>
          <p:spPr>
            <a:xfrm>
              <a:off x="1788352" y="387603"/>
              <a:ext cx="1449443" cy="869665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87"/>
            <p:cNvSpPr txBox="1"/>
            <p:nvPr/>
          </p:nvSpPr>
          <p:spPr>
            <a:xfrm>
              <a:off x="1788352" y="387603"/>
              <a:ext cx="1449443" cy="86966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Either calibrate </a:t>
              </a:r>
              <a:r>
                <a:rPr lang="en-US" sz="6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Rayo</a:t>
              </a: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while empty or generate calibration for each starting culture</a:t>
              </a:r>
              <a:endPara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44" name="Google Shape;544;p387"/>
            <p:cNvSpPr/>
            <p:nvPr/>
          </p:nvSpPr>
          <p:spPr>
            <a:xfrm>
              <a:off x="5018811" y="776716"/>
              <a:ext cx="30277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87"/>
            <p:cNvSpPr txBox="1"/>
            <p:nvPr/>
          </p:nvSpPr>
          <p:spPr>
            <a:xfrm>
              <a:off x="5161862" y="820769"/>
              <a:ext cx="16668" cy="3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46" name="Google Shape;546;p387"/>
            <p:cNvSpPr/>
            <p:nvPr/>
          </p:nvSpPr>
          <p:spPr>
            <a:xfrm>
              <a:off x="3571167" y="387603"/>
              <a:ext cx="1449443" cy="869665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87"/>
            <p:cNvSpPr txBox="1"/>
            <p:nvPr/>
          </p:nvSpPr>
          <p:spPr>
            <a:xfrm>
              <a:off x="3571167" y="387603"/>
              <a:ext cx="1449443" cy="86966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Use </a:t>
              </a:r>
              <a:r>
                <a:rPr lang="en-US" sz="6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Rayo</a:t>
              </a: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automation to open plate reader via seamlessly integrated API</a:t>
              </a:r>
              <a:endPara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48" name="Google Shape;548;p387"/>
            <p:cNvSpPr/>
            <p:nvPr/>
          </p:nvSpPr>
          <p:spPr>
            <a:xfrm>
              <a:off x="6801626" y="776716"/>
              <a:ext cx="30277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387"/>
            <p:cNvSpPr txBox="1"/>
            <p:nvPr/>
          </p:nvSpPr>
          <p:spPr>
            <a:xfrm>
              <a:off x="6944677" y="820769"/>
              <a:ext cx="16668" cy="3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50" name="Google Shape;550;p387"/>
            <p:cNvSpPr/>
            <p:nvPr/>
          </p:nvSpPr>
          <p:spPr>
            <a:xfrm>
              <a:off x="5353983" y="387603"/>
              <a:ext cx="1449443" cy="869665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387"/>
            <p:cNvSpPr txBox="1"/>
            <p:nvPr/>
          </p:nvSpPr>
          <p:spPr>
            <a:xfrm>
              <a:off x="5353983" y="387603"/>
              <a:ext cx="1449443" cy="86966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Lid plate and transfer to </a:t>
              </a:r>
              <a:r>
                <a:rPr lang="en-US" sz="6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Rayo</a:t>
              </a: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using gripper</a:t>
              </a:r>
              <a:endPara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52" name="Google Shape;552;p387"/>
            <p:cNvSpPr/>
            <p:nvPr/>
          </p:nvSpPr>
          <p:spPr>
            <a:xfrm>
              <a:off x="730259" y="1255469"/>
              <a:ext cx="7131260" cy="2738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7492"/>
                  </a:lnTo>
                  <a:lnTo>
                    <a:pt x="0" y="67492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387"/>
            <p:cNvSpPr txBox="1"/>
            <p:nvPr/>
          </p:nvSpPr>
          <p:spPr>
            <a:xfrm>
              <a:off x="4117445" y="1390743"/>
              <a:ext cx="356887" cy="3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54" name="Google Shape;554;p387"/>
            <p:cNvSpPr/>
            <p:nvPr/>
          </p:nvSpPr>
          <p:spPr>
            <a:xfrm>
              <a:off x="7136798" y="387603"/>
              <a:ext cx="1449443" cy="869665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87"/>
            <p:cNvSpPr txBox="1"/>
            <p:nvPr/>
          </p:nvSpPr>
          <p:spPr>
            <a:xfrm>
              <a:off x="7136798" y="387603"/>
              <a:ext cx="1449443" cy="86966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Use </a:t>
              </a:r>
              <a:r>
                <a:rPr lang="en-US" sz="6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Rayo</a:t>
              </a: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automation to close plater reader via seamlessly integrated API</a:t>
              </a:r>
              <a:endPara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56" name="Google Shape;556;p387"/>
            <p:cNvSpPr/>
            <p:nvPr/>
          </p:nvSpPr>
          <p:spPr>
            <a:xfrm>
              <a:off x="1453180" y="1950864"/>
              <a:ext cx="30277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87"/>
            <p:cNvSpPr txBox="1"/>
            <p:nvPr/>
          </p:nvSpPr>
          <p:spPr>
            <a:xfrm>
              <a:off x="1596232" y="1994917"/>
              <a:ext cx="16668" cy="3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58" name="Google Shape;558;p387"/>
            <p:cNvSpPr/>
            <p:nvPr/>
          </p:nvSpPr>
          <p:spPr>
            <a:xfrm>
              <a:off x="5537" y="1561751"/>
              <a:ext cx="1449443" cy="869665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87"/>
            <p:cNvSpPr txBox="1"/>
            <p:nvPr/>
          </p:nvSpPr>
          <p:spPr>
            <a:xfrm>
              <a:off x="5537" y="1561751"/>
              <a:ext cx="1449443" cy="869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Collect starting OD measurement</a:t>
              </a:r>
              <a:endPara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60" name="Google Shape;560;p387"/>
            <p:cNvSpPr/>
            <p:nvPr/>
          </p:nvSpPr>
          <p:spPr>
            <a:xfrm>
              <a:off x="3235995" y="1950864"/>
              <a:ext cx="30277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87"/>
            <p:cNvSpPr txBox="1"/>
            <p:nvPr/>
          </p:nvSpPr>
          <p:spPr>
            <a:xfrm>
              <a:off x="3379047" y="1994917"/>
              <a:ext cx="16668" cy="3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62" name="Google Shape;562;p387"/>
            <p:cNvSpPr/>
            <p:nvPr/>
          </p:nvSpPr>
          <p:spPr>
            <a:xfrm>
              <a:off x="1788352" y="1561751"/>
              <a:ext cx="1449443" cy="869665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87"/>
            <p:cNvSpPr txBox="1"/>
            <p:nvPr/>
          </p:nvSpPr>
          <p:spPr>
            <a:xfrm>
              <a:off x="1788352" y="1561751"/>
              <a:ext cx="1449443" cy="86966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Use </a:t>
              </a:r>
              <a:r>
                <a:rPr lang="en-US" sz="6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Rayo</a:t>
              </a: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automation to open plate reader via seamlessly integrated API</a:t>
              </a:r>
              <a:endPara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64" name="Google Shape;564;p387"/>
            <p:cNvSpPr/>
            <p:nvPr/>
          </p:nvSpPr>
          <p:spPr>
            <a:xfrm>
              <a:off x="5018811" y="1950864"/>
              <a:ext cx="30277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66777" y="60000"/>
                  </a:lnTo>
                  <a:lnTo>
                    <a:pt x="66777" y="97913"/>
                  </a:lnTo>
                  <a:lnTo>
                    <a:pt x="120000" y="97913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87"/>
            <p:cNvSpPr txBox="1"/>
            <p:nvPr/>
          </p:nvSpPr>
          <p:spPr>
            <a:xfrm>
              <a:off x="5161831" y="1994917"/>
              <a:ext cx="16731" cy="3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66" name="Google Shape;566;p387"/>
            <p:cNvSpPr/>
            <p:nvPr/>
          </p:nvSpPr>
          <p:spPr>
            <a:xfrm>
              <a:off x="3571167" y="1561751"/>
              <a:ext cx="1449443" cy="869665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87"/>
            <p:cNvSpPr txBox="1"/>
            <p:nvPr/>
          </p:nvSpPr>
          <p:spPr>
            <a:xfrm>
              <a:off x="3571167" y="1561751"/>
              <a:ext cx="1449443" cy="869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Transfer plate to incubator or plate hotel using gripper</a:t>
              </a:r>
              <a:endPara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68" name="Google Shape;568;p387"/>
            <p:cNvSpPr/>
            <p:nvPr/>
          </p:nvSpPr>
          <p:spPr>
            <a:xfrm>
              <a:off x="6801626" y="1979754"/>
              <a:ext cx="30277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87"/>
            <p:cNvSpPr txBox="1"/>
            <p:nvPr/>
          </p:nvSpPr>
          <p:spPr>
            <a:xfrm>
              <a:off x="6944677" y="2023807"/>
              <a:ext cx="16668" cy="3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70" name="Google Shape;570;p387"/>
            <p:cNvSpPr/>
            <p:nvPr/>
          </p:nvSpPr>
          <p:spPr>
            <a:xfrm>
              <a:off x="5353983" y="1590641"/>
              <a:ext cx="1449443" cy="869665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87"/>
            <p:cNvSpPr txBox="1"/>
            <p:nvPr/>
          </p:nvSpPr>
          <p:spPr>
            <a:xfrm>
              <a:off x="5353983" y="1590641"/>
              <a:ext cx="1449443" cy="869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Repeat steps 3-8, cycling through all experimental plates</a:t>
              </a:r>
              <a:endPara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72" name="Google Shape;572;p387"/>
            <p:cNvSpPr/>
            <p:nvPr/>
          </p:nvSpPr>
          <p:spPr>
            <a:xfrm>
              <a:off x="730259" y="2458507"/>
              <a:ext cx="7131260" cy="2738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7492"/>
                  </a:lnTo>
                  <a:lnTo>
                    <a:pt x="0" y="67492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87"/>
            <p:cNvSpPr txBox="1"/>
            <p:nvPr/>
          </p:nvSpPr>
          <p:spPr>
            <a:xfrm>
              <a:off x="4117445" y="2593781"/>
              <a:ext cx="356887" cy="3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74" name="Google Shape;574;p387"/>
            <p:cNvSpPr/>
            <p:nvPr/>
          </p:nvSpPr>
          <p:spPr>
            <a:xfrm>
              <a:off x="7136798" y="1590641"/>
              <a:ext cx="1449443" cy="869665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87"/>
            <p:cNvSpPr txBox="1"/>
            <p:nvPr/>
          </p:nvSpPr>
          <p:spPr>
            <a:xfrm>
              <a:off x="7136798" y="1590641"/>
              <a:ext cx="1449443" cy="86966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Call </a:t>
              </a:r>
              <a:r>
                <a:rPr lang="en-US" sz="6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Rayo</a:t>
              </a: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calibration corresponding to plate, if applicable</a:t>
              </a:r>
              <a:endPara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76" name="Google Shape;576;p387"/>
            <p:cNvSpPr/>
            <p:nvPr/>
          </p:nvSpPr>
          <p:spPr>
            <a:xfrm>
              <a:off x="1453180" y="3153901"/>
              <a:ext cx="30277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87"/>
            <p:cNvSpPr txBox="1"/>
            <p:nvPr/>
          </p:nvSpPr>
          <p:spPr>
            <a:xfrm>
              <a:off x="1596232" y="3197954"/>
              <a:ext cx="16668" cy="3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78" name="Google Shape;578;p387"/>
            <p:cNvSpPr/>
            <p:nvPr/>
          </p:nvSpPr>
          <p:spPr>
            <a:xfrm>
              <a:off x="5537" y="2764788"/>
              <a:ext cx="1449443" cy="869665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87"/>
            <p:cNvSpPr txBox="1"/>
            <p:nvPr/>
          </p:nvSpPr>
          <p:spPr>
            <a:xfrm>
              <a:off x="5537" y="2764788"/>
              <a:ext cx="1449443" cy="869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After culture reaches target OD, transfer therapeutic to wells at target concentration</a:t>
              </a:r>
              <a:endPara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80" name="Google Shape;580;p387"/>
            <p:cNvSpPr/>
            <p:nvPr/>
          </p:nvSpPr>
          <p:spPr>
            <a:xfrm>
              <a:off x="3235995" y="3153901"/>
              <a:ext cx="30277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87"/>
            <p:cNvSpPr txBox="1"/>
            <p:nvPr/>
          </p:nvSpPr>
          <p:spPr>
            <a:xfrm>
              <a:off x="3379047" y="3197954"/>
              <a:ext cx="16668" cy="3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82" name="Google Shape;582;p387"/>
            <p:cNvSpPr/>
            <p:nvPr/>
          </p:nvSpPr>
          <p:spPr>
            <a:xfrm>
              <a:off x="1788352" y="2764788"/>
              <a:ext cx="1449443" cy="869665"/>
            </a:xfrm>
            <a:prstGeom prst="rect">
              <a:avLst/>
            </a:prstGeom>
            <a:noFill/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87"/>
            <p:cNvSpPr txBox="1"/>
            <p:nvPr/>
          </p:nvSpPr>
          <p:spPr>
            <a:xfrm>
              <a:off x="1788352" y="2764788"/>
              <a:ext cx="1449443" cy="869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Continue repeating steps 3-8, cycling through all experimental plates</a:t>
              </a:r>
              <a:endPara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84" name="Google Shape;584;p387"/>
            <p:cNvSpPr/>
            <p:nvPr/>
          </p:nvSpPr>
          <p:spPr>
            <a:xfrm>
              <a:off x="3571167" y="2764788"/>
              <a:ext cx="1449443" cy="869665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008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87"/>
            <p:cNvSpPr txBox="1"/>
            <p:nvPr/>
          </p:nvSpPr>
          <p:spPr>
            <a:xfrm>
              <a:off x="3571167" y="2764788"/>
              <a:ext cx="1449443" cy="869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Periodically transfer plate to </a:t>
              </a:r>
              <a:r>
                <a:rPr lang="en-US" sz="6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Rayo</a:t>
              </a:r>
              <a:r>
                <a:rPr lang="en-US" sz="6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for OD measurement -Option to use automated pipettor to collect biological samples for plating, genomics, metabolomics, LC-MS, or other downstream analysis</a:t>
              </a:r>
              <a:endPara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586" name="Google Shape;586;p3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8444" y="1193796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587" name="Google Shape;587;p3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9372" y="1203967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588" name="Google Shape;588;p3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949" y="1159214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589" name="Google Shape;589;p3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52091" y="2451061"/>
            <a:ext cx="425710" cy="425710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590" name="Google Shape;590;p38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5684179" y="2475797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591" name="Google Shape;591;p38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3863907" y="2459223"/>
            <a:ext cx="376238" cy="376238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592" name="Google Shape;592;p3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8451" y="2500534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593" name="Google Shape;593;p3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8987" y="3663721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594" name="Google Shape;594;p3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2091" y="3613264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595" name="Google Shape;595;p38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2075539" y="3652847"/>
            <a:ext cx="376237" cy="376237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596" name="Google Shape;596;p3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42631" y="1172519"/>
            <a:ext cx="397514" cy="397514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597" name="Google Shape;597;p38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4836" y="1203967"/>
            <a:ext cx="383875" cy="383875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598" name="Google Shape;598;p38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79668" y="2487248"/>
            <a:ext cx="383875" cy="383875"/>
          </a:xfrm>
          <a:prstGeom prst="ellipse">
            <a:avLst/>
          </a:prstGeom>
          <a:noFill/>
          <a:ln w="63500" cap="rnd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599" name="Google Shape;599;p387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43941" y="4468787"/>
            <a:ext cx="826135" cy="826135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387"/>
          <p:cNvSpPr txBox="1"/>
          <p:nvPr/>
        </p:nvSpPr>
        <p:spPr>
          <a:xfrm>
            <a:off x="2016218" y="2185285"/>
            <a:ext cx="1730411" cy="230832"/>
          </a:xfrm>
          <a:prstGeom prst="rect">
            <a:avLst/>
          </a:prstGeom>
          <a:solidFill>
            <a:srgbClr val="6FC0C1"/>
          </a:solidFill>
          <a:ln w="9525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Rayo Enhances Reliability</a:t>
            </a:r>
            <a:endParaRPr/>
          </a:p>
        </p:txBody>
      </p:sp>
      <p:sp>
        <p:nvSpPr>
          <p:cNvPr id="601" name="Google Shape;601;p387"/>
          <p:cNvSpPr txBox="1"/>
          <p:nvPr/>
        </p:nvSpPr>
        <p:spPr>
          <a:xfrm>
            <a:off x="3805055" y="2180759"/>
            <a:ext cx="1730411" cy="230832"/>
          </a:xfrm>
          <a:prstGeom prst="rect">
            <a:avLst/>
          </a:prstGeom>
          <a:solidFill>
            <a:srgbClr val="6FC0C1"/>
          </a:solidFill>
          <a:ln w="9525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Rayo Enhances Reliability</a:t>
            </a:r>
            <a:endParaRPr/>
          </a:p>
        </p:txBody>
      </p:sp>
      <p:sp>
        <p:nvSpPr>
          <p:cNvPr id="602" name="Google Shape;602;p387"/>
          <p:cNvSpPr txBox="1"/>
          <p:nvPr/>
        </p:nvSpPr>
        <p:spPr>
          <a:xfrm>
            <a:off x="2029037" y="3343682"/>
            <a:ext cx="1730411" cy="230832"/>
          </a:xfrm>
          <a:prstGeom prst="rect">
            <a:avLst/>
          </a:prstGeom>
          <a:solidFill>
            <a:srgbClr val="6FC0C1"/>
          </a:solidFill>
          <a:ln w="9525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Rayo Enhances Reliability</a:t>
            </a:r>
            <a:endParaRPr/>
          </a:p>
        </p:txBody>
      </p:sp>
      <p:sp>
        <p:nvSpPr>
          <p:cNvPr id="603" name="Google Shape;603;p387"/>
          <p:cNvSpPr txBox="1"/>
          <p:nvPr/>
        </p:nvSpPr>
        <p:spPr>
          <a:xfrm>
            <a:off x="7353306" y="2190562"/>
            <a:ext cx="1770659" cy="230832"/>
          </a:xfrm>
          <a:prstGeom prst="rect">
            <a:avLst/>
          </a:prstGeom>
          <a:solidFill>
            <a:srgbClr val="6FC0C1"/>
          </a:solidFill>
          <a:ln w="9525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Rayo Enhances Reliability</a:t>
            </a:r>
            <a:endParaRPr/>
          </a:p>
        </p:txBody>
      </p:sp>
      <p:sp>
        <p:nvSpPr>
          <p:cNvPr id="604" name="Google Shape;604;p387"/>
          <p:cNvSpPr txBox="1"/>
          <p:nvPr/>
        </p:nvSpPr>
        <p:spPr>
          <a:xfrm>
            <a:off x="3778446" y="4681060"/>
            <a:ext cx="1730411" cy="230832"/>
          </a:xfrm>
          <a:prstGeom prst="rect">
            <a:avLst/>
          </a:prstGeom>
          <a:solidFill>
            <a:srgbClr val="6FC0C1"/>
          </a:solidFill>
          <a:ln w="9525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Rayo Enhances Reliability</a:t>
            </a:r>
            <a:endParaRPr/>
          </a:p>
        </p:txBody>
      </p:sp>
      <p:sp>
        <p:nvSpPr>
          <p:cNvPr id="605" name="Google Shape;605;p387"/>
          <p:cNvSpPr txBox="1"/>
          <p:nvPr/>
        </p:nvSpPr>
        <p:spPr>
          <a:xfrm>
            <a:off x="7373136" y="3321762"/>
            <a:ext cx="1730411" cy="230832"/>
          </a:xfrm>
          <a:prstGeom prst="rect">
            <a:avLst/>
          </a:prstGeom>
          <a:solidFill>
            <a:srgbClr val="6FC0C1"/>
          </a:solidFill>
          <a:ln w="9525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Rayo Enhances Reliability</a:t>
            </a:r>
            <a:endParaRPr/>
          </a:p>
        </p:txBody>
      </p:sp>
      <p:sp>
        <p:nvSpPr>
          <p:cNvPr id="606" name="Google Shape;606;p387"/>
          <p:cNvSpPr txBox="1"/>
          <p:nvPr/>
        </p:nvSpPr>
        <p:spPr>
          <a:xfrm>
            <a:off x="5587315" y="2189937"/>
            <a:ext cx="1730411" cy="230832"/>
          </a:xfrm>
          <a:prstGeom prst="rect">
            <a:avLst/>
          </a:prstGeom>
          <a:solidFill>
            <a:srgbClr val="6FC0C1"/>
          </a:solidFill>
          <a:ln w="9525" cap="flat" cmpd="sng">
            <a:solidFill>
              <a:srgbClr val="ECAE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Rayo Enhances Reliability</a:t>
            </a:r>
            <a:endParaRPr/>
          </a:p>
        </p:txBody>
      </p:sp>
      <p:sp>
        <p:nvSpPr>
          <p:cNvPr id="607" name="Google Shape;607;p387"/>
          <p:cNvSpPr/>
          <p:nvPr/>
        </p:nvSpPr>
        <p:spPr>
          <a:xfrm>
            <a:off x="7818711" y="64066"/>
            <a:ext cx="1028255" cy="8270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8" name="Google Shape;608;p387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835372" y="4605089"/>
            <a:ext cx="651278" cy="651278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387"/>
          <p:cNvSpPr txBox="1"/>
          <p:nvPr/>
        </p:nvSpPr>
        <p:spPr>
          <a:xfrm>
            <a:off x="7223001" y="4734908"/>
            <a:ext cx="95422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ALL WORKFLOWS&gt;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58D17-B472-6960-7CCB-B9E807AE4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C64E4-C6B0-2963-5266-A5AC5BCD4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41" y="162857"/>
            <a:ext cx="7886700" cy="41076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New Product Commercial Implications</a:t>
            </a:r>
            <a:endParaRPr lang="en-US" sz="180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B1B1A-EB2C-FDD5-2110-EDDCC516D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9342" y="713032"/>
            <a:ext cx="5931235" cy="4197722"/>
          </a:xfrm>
        </p:spPr>
        <p:txBody>
          <a:bodyPr>
            <a:normAutofit fontScale="55000" lnSpcReduction="20000"/>
          </a:bodyPr>
          <a:lstStyle/>
          <a:p>
            <a:pPr marL="85725" indent="0" algn="ctr">
              <a:lnSpc>
                <a:spcPct val="170000"/>
              </a:lnSpc>
              <a:buNone/>
            </a:pPr>
            <a:r>
              <a:rPr lang="en-US" sz="5100" b="1" dirty="0">
                <a:solidFill>
                  <a:srgbClr val="6FC0C1"/>
                </a:solidFill>
                <a:latin typeface="Montserrat" pitchFamily="2" charset="77"/>
              </a:rPr>
              <a:t>PARTNER TAKEAWAY</a:t>
            </a:r>
            <a:endParaRPr lang="en-US" sz="4200" b="1" dirty="0">
              <a:latin typeface="Montserrat" pitchFamily="2" charset="77"/>
            </a:endParaRPr>
          </a:p>
          <a:p>
            <a:pPr marL="85725" indent="0" algn="ctr">
              <a:lnSpc>
                <a:spcPct val="170000"/>
              </a:lnSpc>
              <a:buNone/>
            </a:pPr>
            <a:r>
              <a:rPr lang="en-US" sz="4200" dirty="0">
                <a:latin typeface="Montserrat" pitchFamily="2" charset="77"/>
              </a:rPr>
              <a:t>Cerillo is enabling our partners to sell </a:t>
            </a:r>
            <a:r>
              <a:rPr lang="en-US" sz="4200" b="1" i="1" u="sng" dirty="0">
                <a:latin typeface="Montserrat" pitchFamily="2" charset="77"/>
              </a:rPr>
              <a:t>more</a:t>
            </a:r>
            <a:r>
              <a:rPr lang="en-US" sz="4200" dirty="0">
                <a:latin typeface="Montserrat" pitchFamily="2" charset="77"/>
              </a:rPr>
              <a:t> products, to a </a:t>
            </a:r>
            <a:r>
              <a:rPr lang="en-US" sz="4200" b="1" i="1" u="sng" dirty="0">
                <a:latin typeface="Montserrat" pitchFamily="2" charset="77"/>
              </a:rPr>
              <a:t>expanded</a:t>
            </a:r>
            <a:r>
              <a:rPr lang="en-US" sz="4200" dirty="0">
                <a:latin typeface="Montserrat" pitchFamily="2" charset="77"/>
              </a:rPr>
              <a:t> audience, and at a </a:t>
            </a:r>
            <a:r>
              <a:rPr lang="en-US" sz="4200" b="1" i="1" u="sng" dirty="0">
                <a:latin typeface="Montserrat" pitchFamily="2" charset="77"/>
              </a:rPr>
              <a:t>higher</a:t>
            </a:r>
            <a:r>
              <a:rPr lang="en-US" sz="4200" dirty="0">
                <a:latin typeface="Montserrat" pitchFamily="2" charset="77"/>
              </a:rPr>
              <a:t> price point.</a:t>
            </a:r>
          </a:p>
          <a:p>
            <a:pPr marL="85725" indent="0" algn="ctr">
              <a:lnSpc>
                <a:spcPct val="170000"/>
              </a:lnSpc>
              <a:buNone/>
            </a:pPr>
            <a:endParaRPr lang="en-US" sz="1500" b="1" dirty="0">
              <a:solidFill>
                <a:srgbClr val="FF0000"/>
              </a:solidFill>
              <a:latin typeface="Montserrat" pitchFamily="2" charset="77"/>
            </a:endParaRPr>
          </a:p>
          <a:p>
            <a:pPr marL="85725" indent="0" algn="ctr">
              <a:lnSpc>
                <a:spcPct val="170000"/>
              </a:lnSpc>
              <a:buNone/>
            </a:pPr>
            <a:r>
              <a:rPr lang="en-US" sz="4200" b="1" dirty="0">
                <a:solidFill>
                  <a:srgbClr val="FF0000"/>
                </a:solidFill>
                <a:latin typeface="Montserrat" pitchFamily="2" charset="77"/>
              </a:rPr>
              <a:t>WIN – WIN – WIN FOR PARTNERS, CERILLO, AND CUSTOMERS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CEE07F-9EDC-0C89-6495-245E1C8DCE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15" y="23448"/>
            <a:ext cx="717161" cy="717161"/>
          </a:xfrm>
          <a:prstGeom prst="rect">
            <a:avLst/>
          </a:prstGeom>
        </p:spPr>
      </p:pic>
      <p:pic>
        <p:nvPicPr>
          <p:cNvPr id="9" name="Google Shape;1681;p10" descr="Image">
            <a:extLst>
              <a:ext uri="{FF2B5EF4-FFF2-40B4-BE49-F238E27FC236}">
                <a16:creationId xmlns:a16="http://schemas.microsoft.com/office/drawing/2014/main" id="{C3C3D555-6193-38B7-93C2-73D454C2A5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682;p10">
            <a:extLst>
              <a:ext uri="{FF2B5EF4-FFF2-40B4-BE49-F238E27FC236}">
                <a16:creationId xmlns:a16="http://schemas.microsoft.com/office/drawing/2014/main" id="{00268958-80A5-11C1-AEC7-4963E058FC14}"/>
              </a:ext>
            </a:extLst>
          </p:cNvPr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FFFFFF"/>
              </a:buClr>
              <a:buSzPts val="563"/>
            </a:pPr>
            <a:r>
              <a:rPr lang="en-US" sz="563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dirty="0"/>
          </a:p>
        </p:txBody>
      </p:sp>
      <p:pic>
        <p:nvPicPr>
          <p:cNvPr id="12" name="Google Shape;579;p15">
            <a:hlinkClick r:id="rId4" action="ppaction://hlinksldjump"/>
            <a:extLst>
              <a:ext uri="{FF2B5EF4-FFF2-40B4-BE49-F238E27FC236}">
                <a16:creationId xmlns:a16="http://schemas.microsoft.com/office/drawing/2014/main" id="{5FBDAC31-8D9F-8BCF-DB65-1E68504F28F7}"/>
              </a:ext>
            </a:extLst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55" y="4374093"/>
            <a:ext cx="826135" cy="82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s://lh7-rt.googleusercontent.com/slidesz/AGV_vUegSt2csHwK7lPVD41wrp5ZMjcrdHbG-XRUvNClo0NzmGDoViYwVL6R4TmBYWKxGQzUSm-HV-Srkyxmt0MBwhdi6JHoABYYLT2suf9eVyF_FK6j5Sti510ba7VkT9aiZqLL7eoxMRgzt0hYAiG4mg=s2048?key=8gtfHN5XhRMjNtM1TECO-Grx">
            <a:extLst>
              <a:ext uri="{FF2B5EF4-FFF2-40B4-BE49-F238E27FC236}">
                <a16:creationId xmlns:a16="http://schemas.microsoft.com/office/drawing/2014/main" id="{3518548F-ADB0-E0A0-A869-4346D1D24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577" y="0"/>
            <a:ext cx="2043423" cy="313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858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>
          <a:extLst>
            <a:ext uri="{FF2B5EF4-FFF2-40B4-BE49-F238E27FC236}">
              <a16:creationId xmlns:a16="http://schemas.microsoft.com/office/drawing/2014/main" id="{196B124F-0BAF-7DA9-177C-317CABEE9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5">
            <a:extLst>
              <a:ext uri="{FF2B5EF4-FFF2-40B4-BE49-F238E27FC236}">
                <a16:creationId xmlns:a16="http://schemas.microsoft.com/office/drawing/2014/main" id="{4155A1D0-89F1-B953-A4AE-4FC17A376894}"/>
              </a:ext>
            </a:extLst>
          </p:cNvPr>
          <p:cNvSpPr/>
          <p:nvPr/>
        </p:nvSpPr>
        <p:spPr>
          <a:xfrm>
            <a:off x="584026" y="1197186"/>
            <a:ext cx="2597150" cy="2732285"/>
          </a:xfrm>
          <a:prstGeom prst="rect">
            <a:avLst/>
          </a:prstGeom>
          <a:noFill/>
          <a:ln w="101600" cap="flat" cmpd="sng">
            <a:solidFill>
              <a:srgbClr val="0093A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15">
            <a:extLst>
              <a:ext uri="{FF2B5EF4-FFF2-40B4-BE49-F238E27FC236}">
                <a16:creationId xmlns:a16="http://schemas.microsoft.com/office/drawing/2014/main" id="{DAC27570-CBB5-AFC6-35D8-A4AFB1906CEF}"/>
              </a:ext>
            </a:extLst>
          </p:cNvPr>
          <p:cNvSpPr txBox="1"/>
          <p:nvPr/>
        </p:nvSpPr>
        <p:spPr>
          <a:xfrm>
            <a:off x="463079" y="343083"/>
            <a:ext cx="7044722" cy="315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Today’s Presentation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" name="Google Shape;582;p15">
            <a:extLst>
              <a:ext uri="{FF2B5EF4-FFF2-40B4-BE49-F238E27FC236}">
                <a16:creationId xmlns:a16="http://schemas.microsoft.com/office/drawing/2014/main" id="{8F7CC785-2F14-9F3A-64F3-15335FC07C5C}"/>
              </a:ext>
            </a:extLst>
          </p:cNvPr>
          <p:cNvSpPr txBox="1"/>
          <p:nvPr/>
        </p:nvSpPr>
        <p:spPr>
          <a:xfrm>
            <a:off x="895454" y="1575010"/>
            <a:ext cx="1974294" cy="138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140"/>
              </a:buClr>
              <a:buSzPts val="23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  <a:sym typeface="Arial"/>
              </a:rPr>
              <a:t>2026 Products &amp; Pricing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050" dirty="0">
              <a:latin typeface="Montserrat" pitchFamily="2" charset="7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50" dirty="0">
                <a:latin typeface="Montserrat" pitchFamily="2" charset="77"/>
                <a:cs typeface="Arial" panose="020B0604020202020204" pitchFamily="34" charset="0"/>
              </a:rPr>
              <a:t>Product Line Updates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  <a:sym typeface="Arial"/>
              </a:rPr>
              <a:t>2026 Pricing</a:t>
            </a:r>
          </a:p>
        </p:txBody>
      </p:sp>
      <p:sp>
        <p:nvSpPr>
          <p:cNvPr id="583" name="Google Shape;583;p15">
            <a:extLst>
              <a:ext uri="{FF2B5EF4-FFF2-40B4-BE49-F238E27FC236}">
                <a16:creationId xmlns:a16="http://schemas.microsoft.com/office/drawing/2014/main" id="{11ED7476-E77C-505A-88A7-2EC0D1EC43FE}"/>
              </a:ext>
            </a:extLst>
          </p:cNvPr>
          <p:cNvSpPr/>
          <p:nvPr/>
        </p:nvSpPr>
        <p:spPr>
          <a:xfrm>
            <a:off x="3356357" y="899916"/>
            <a:ext cx="2597150" cy="2732285"/>
          </a:xfrm>
          <a:prstGeom prst="rect">
            <a:avLst/>
          </a:prstGeom>
          <a:noFill/>
          <a:ln w="1016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15">
            <a:extLst>
              <a:ext uri="{FF2B5EF4-FFF2-40B4-BE49-F238E27FC236}">
                <a16:creationId xmlns:a16="http://schemas.microsoft.com/office/drawing/2014/main" id="{A39C313D-AE39-3CCA-A959-8BE67D866BD4}"/>
              </a:ext>
            </a:extLst>
          </p:cNvPr>
          <p:cNvSpPr txBox="1"/>
          <p:nvPr/>
        </p:nvSpPr>
        <p:spPr>
          <a:xfrm>
            <a:off x="6580152" y="1575010"/>
            <a:ext cx="1948284" cy="136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50" b="1" dirty="0">
                <a:latin typeface="Montserrat" pitchFamily="2" charset="77"/>
              </a:rPr>
              <a:t>Follow Up Meeting Request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50" dirty="0">
                <a:latin typeface="Montserrat" pitchFamily="2" charset="77"/>
              </a:rPr>
              <a:t>Late October or Early November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sz="1050" dirty="0">
              <a:latin typeface="Montserrat" pitchFamily="2" charset="77"/>
              <a:sym typeface="Montserrat"/>
            </a:endParaRPr>
          </a:p>
        </p:txBody>
      </p:sp>
      <p:pic>
        <p:nvPicPr>
          <p:cNvPr id="587" name="Google Shape;587;p15">
            <a:extLst>
              <a:ext uri="{FF2B5EF4-FFF2-40B4-BE49-F238E27FC236}">
                <a16:creationId xmlns:a16="http://schemas.microsoft.com/office/drawing/2014/main" id="{00D7059C-9448-FD5C-1EAD-13FAF7EE89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6960"/>
            <a:ext cx="9144000" cy="995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576;p15">
            <a:extLst>
              <a:ext uri="{FF2B5EF4-FFF2-40B4-BE49-F238E27FC236}">
                <a16:creationId xmlns:a16="http://schemas.microsoft.com/office/drawing/2014/main" id="{85903C40-AD36-CC7E-B0AE-D36053F40C94}"/>
              </a:ext>
            </a:extLst>
          </p:cNvPr>
          <p:cNvSpPr/>
          <p:nvPr/>
        </p:nvSpPr>
        <p:spPr>
          <a:xfrm>
            <a:off x="6189184" y="1197186"/>
            <a:ext cx="2597150" cy="2732285"/>
          </a:xfrm>
          <a:prstGeom prst="rect">
            <a:avLst/>
          </a:prstGeom>
          <a:noFill/>
          <a:ln w="101600" cap="flat" cmpd="sng">
            <a:solidFill>
              <a:srgbClr val="0093A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576;p15">
            <a:extLst>
              <a:ext uri="{FF2B5EF4-FFF2-40B4-BE49-F238E27FC236}">
                <a16:creationId xmlns:a16="http://schemas.microsoft.com/office/drawing/2014/main" id="{FE320C94-1750-E671-04B4-2086AA3D472B}"/>
              </a:ext>
            </a:extLst>
          </p:cNvPr>
          <p:cNvSpPr/>
          <p:nvPr/>
        </p:nvSpPr>
        <p:spPr>
          <a:xfrm>
            <a:off x="3386605" y="1197186"/>
            <a:ext cx="2597150" cy="2732285"/>
          </a:xfrm>
          <a:prstGeom prst="rect">
            <a:avLst/>
          </a:prstGeom>
          <a:noFill/>
          <a:ln w="101600" cap="flat" cmpd="sng">
            <a:solidFill>
              <a:srgbClr val="0093A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C5F0FD-3CC9-59C2-CBE4-89AE67F751C8}"/>
              </a:ext>
            </a:extLst>
          </p:cNvPr>
          <p:cNvSpPr/>
          <p:nvPr/>
        </p:nvSpPr>
        <p:spPr>
          <a:xfrm>
            <a:off x="3741072" y="1575010"/>
            <a:ext cx="1888216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140"/>
              </a:buClr>
              <a:buSzPts val="2300"/>
              <a:buFont typeface="Arial"/>
              <a:buNone/>
              <a:tabLst/>
              <a:defRPr/>
            </a:pP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  <a:sym typeface="Arial"/>
              </a:rPr>
              <a:t>Resources &amp; Support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050" dirty="0">
              <a:latin typeface="Montserrat" pitchFamily="2" charset="7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050" dirty="0">
              <a:latin typeface="Montserrat" pitchFamily="2" charset="7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050" dirty="0">
              <a:latin typeface="Montserrat" pitchFamily="2" charset="7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  <a:sym typeface="Arial"/>
              </a:rPr>
              <a:t>Updated Partner Portal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  <a:sym typeface="Arial"/>
              </a:rPr>
              <a:t>Commercial Considerations</a:t>
            </a:r>
          </a:p>
        </p:txBody>
      </p:sp>
      <p:pic>
        <p:nvPicPr>
          <p:cNvPr id="21" name="Google Shape;1681;p10" descr="Image">
            <a:extLst>
              <a:ext uri="{FF2B5EF4-FFF2-40B4-BE49-F238E27FC236}">
                <a16:creationId xmlns:a16="http://schemas.microsoft.com/office/drawing/2014/main" id="{726A7579-A78E-1D06-596D-9A1066E9FB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682;p10">
            <a:extLst>
              <a:ext uri="{FF2B5EF4-FFF2-40B4-BE49-F238E27FC236}">
                <a16:creationId xmlns:a16="http://schemas.microsoft.com/office/drawing/2014/main" id="{5E86A70E-2D66-211D-50A8-FC0970C2152A}"/>
              </a:ext>
            </a:extLst>
          </p:cNvPr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3"/>
              <a:buFont typeface="Arial"/>
              <a:buNone/>
              <a:tabLst/>
              <a:defRPr/>
            </a:pPr>
            <a:r>
              <a:rPr kumimoji="0" lang="en-US" sz="56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" name="Google Shape;579;p15">
            <a:hlinkClick r:id="rId5" action="ppaction://hlinksldjump"/>
            <a:extLst>
              <a:ext uri="{FF2B5EF4-FFF2-40B4-BE49-F238E27FC236}">
                <a16:creationId xmlns:a16="http://schemas.microsoft.com/office/drawing/2014/main" id="{B90CFE81-28EA-D23E-6C2D-169AB0E407F6}"/>
              </a:ext>
            </a:extLst>
          </p:cNvPr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55" y="4374093"/>
            <a:ext cx="826135" cy="826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9146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7C427-C7E4-D515-F438-7018F295A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BD8F4-8BF6-7D92-078E-2B037AC5B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12" y="29315"/>
            <a:ext cx="7886700" cy="546868"/>
          </a:xfrm>
        </p:spPr>
        <p:txBody>
          <a:bodyPr>
            <a:normAutofit fontScale="90000"/>
          </a:bodyPr>
          <a:lstStyle/>
          <a:p>
            <a:r>
              <a:rPr lang="en-US" altLang="ja-JP" sz="1800" dirty="0"/>
              <a:t>Please Send Availabilities for Review Call in late October/Early Nov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13325-5891-DDE0-9BB9-93C7BF788D7D}"/>
              </a:ext>
            </a:extLst>
          </p:cNvPr>
          <p:cNvSpPr/>
          <p:nvPr/>
        </p:nvSpPr>
        <p:spPr>
          <a:xfrm>
            <a:off x="171737" y="1255819"/>
            <a:ext cx="4572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marR="3810" algn="ctr"/>
            <a:r>
              <a:rPr lang="en-US" b="1" dirty="0">
                <a:latin typeface="Montserrat"/>
              </a:rPr>
              <a:t>Website</a:t>
            </a:r>
            <a:r>
              <a:rPr lang="en-US" dirty="0">
                <a:latin typeface="Montserrat"/>
              </a:rPr>
              <a:t>:  cerillo.bio</a:t>
            </a:r>
            <a:endParaRPr lang="en-US" dirty="0"/>
          </a:p>
          <a:p>
            <a:pPr marL="114300" marR="3810" algn="ctr"/>
            <a:br>
              <a:rPr lang="en-US" dirty="0">
                <a:latin typeface="Montserrat"/>
              </a:rPr>
            </a:br>
            <a:r>
              <a:rPr lang="en-US" b="1" dirty="0">
                <a:latin typeface="Montserrat"/>
              </a:rPr>
              <a:t>Partner Portal: </a:t>
            </a:r>
            <a:r>
              <a:rPr lang="en-US" dirty="0">
                <a:latin typeface="Montserrat"/>
              </a:rPr>
              <a:t>https://cerillo.bio/partner-portal/</a:t>
            </a:r>
            <a:endParaRPr lang="en-US" dirty="0"/>
          </a:p>
          <a:p>
            <a:pPr marL="114300" marR="3810" algn="ctr"/>
            <a:r>
              <a:rPr lang="en-US" dirty="0">
                <a:latin typeface="Montserrat"/>
              </a:rPr>
              <a:t>Password: cerillopartner23</a:t>
            </a:r>
            <a:endParaRPr lang="en-US" dirty="0"/>
          </a:p>
          <a:p>
            <a:pPr marL="114300" marR="3810" algn="ctr"/>
            <a:r>
              <a:rPr lang="en-US" dirty="0">
                <a:latin typeface="Montserrat"/>
              </a:rPr>
              <a:t> </a:t>
            </a:r>
            <a:endParaRPr lang="en-US" dirty="0"/>
          </a:p>
          <a:p>
            <a:pPr marL="114300" marR="3810" algn="ctr"/>
            <a:r>
              <a:rPr lang="en-US" u="sng" dirty="0">
                <a:latin typeface="Montserrat"/>
                <a:hlinkClick r:id="rId3"/>
              </a:rPr>
              <a:t>sales@cerillo.bio</a:t>
            </a:r>
            <a:r>
              <a:rPr lang="en-US" dirty="0">
                <a:latin typeface="Montserrat"/>
              </a:rPr>
              <a:t> </a:t>
            </a:r>
            <a:endParaRPr lang="en-US" dirty="0"/>
          </a:p>
          <a:p>
            <a:pPr marL="114300" marR="3810" algn="ctr"/>
            <a:r>
              <a:rPr lang="en-US" dirty="0">
                <a:latin typeface="Montserrat"/>
              </a:rPr>
              <a:t>Sales Support Questions</a:t>
            </a:r>
            <a:endParaRPr lang="en-US" dirty="0"/>
          </a:p>
          <a:p>
            <a:pPr marL="114300" marR="3810" algn="ctr"/>
            <a:br>
              <a:rPr lang="en-US" dirty="0"/>
            </a:br>
            <a:r>
              <a:rPr lang="en-US" u="sng" dirty="0">
                <a:latin typeface="Montserrat"/>
                <a:hlinkClick r:id="rId4"/>
              </a:rPr>
              <a:t>support@cerillo.bio</a:t>
            </a:r>
            <a:r>
              <a:rPr lang="en-US" dirty="0">
                <a:latin typeface="Montserrat"/>
              </a:rPr>
              <a:t> </a:t>
            </a:r>
            <a:endParaRPr lang="en-US" dirty="0"/>
          </a:p>
          <a:p>
            <a:pPr marL="114300" marR="3810" algn="ctr"/>
            <a:r>
              <a:rPr lang="en-US" dirty="0">
                <a:latin typeface="Montserrat"/>
              </a:rPr>
              <a:t>Product Technical Support </a:t>
            </a:r>
            <a:endParaRPr lang="en-US" dirty="0"/>
          </a:p>
          <a:p>
            <a:pPr marL="114300" marR="3810" algn="ctr"/>
            <a:r>
              <a:rPr lang="en-US" i="1" u="sng" dirty="0">
                <a:latin typeface="Montserrat"/>
              </a:rPr>
              <a:t>(</a:t>
            </a:r>
            <a:r>
              <a:rPr lang="en-US" b="1" i="1" u="sng" dirty="0">
                <a:latin typeface="Montserrat"/>
              </a:rPr>
              <a:t>AFTER</a:t>
            </a:r>
            <a:r>
              <a:rPr lang="en-US" i="1" u="sng" dirty="0">
                <a:latin typeface="Montserrat"/>
              </a:rPr>
              <a:t> checking website &amp; online Help Center)</a:t>
            </a:r>
            <a:endParaRPr lang="en-US" dirty="0"/>
          </a:p>
          <a:p>
            <a:pPr marL="114300" marR="3810" algn="ctr"/>
            <a:br>
              <a:rPr lang="en-US" dirty="0"/>
            </a:br>
            <a:r>
              <a:rPr lang="en-US" u="sng" dirty="0">
                <a:latin typeface="Montserrat"/>
                <a:hlinkClick r:id="rId5"/>
              </a:rPr>
              <a:t>orders@cerillo.bio</a:t>
            </a:r>
            <a:r>
              <a:rPr lang="en-US" dirty="0">
                <a:latin typeface="Montserrat"/>
              </a:rPr>
              <a:t> </a:t>
            </a:r>
            <a:endParaRPr lang="en-US" dirty="0"/>
          </a:p>
          <a:p>
            <a:pPr marL="114300" marR="3810" algn="ctr"/>
            <a:r>
              <a:rPr lang="en-US" dirty="0">
                <a:latin typeface="Montserrat"/>
              </a:rPr>
              <a:t>Submission of Purchase Orders</a:t>
            </a: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C17CA6-8D54-562B-4F48-217706D3BC94}"/>
              </a:ext>
            </a:extLst>
          </p:cNvPr>
          <p:cNvSpPr/>
          <p:nvPr/>
        </p:nvSpPr>
        <p:spPr>
          <a:xfrm>
            <a:off x="5122913" y="2750950"/>
            <a:ext cx="1785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Montserrat"/>
              </a:rPr>
              <a:t>Eric Mayton</a:t>
            </a:r>
            <a:endParaRPr lang="en-US" dirty="0">
              <a:latin typeface="Montserrat"/>
            </a:endParaRPr>
          </a:p>
          <a:p>
            <a:pPr algn="ctr"/>
            <a:r>
              <a:rPr lang="en-US" sz="1100" dirty="0">
                <a:latin typeface="Montserrat"/>
              </a:rPr>
              <a:t>Chief Executive Officer</a:t>
            </a:r>
          </a:p>
          <a:p>
            <a:pPr algn="ctr"/>
            <a:r>
              <a:rPr lang="en-US" sz="1100" dirty="0">
                <a:latin typeface="Montserrat"/>
              </a:rPr>
              <a:t>eric@cerillo.bio</a:t>
            </a:r>
            <a:endParaRPr lang="en-US" dirty="0"/>
          </a:p>
        </p:txBody>
      </p:sp>
      <p:pic>
        <p:nvPicPr>
          <p:cNvPr id="4108" name="Picture 12" descr="Image">
            <a:extLst>
              <a:ext uri="{FF2B5EF4-FFF2-40B4-BE49-F238E27FC236}">
                <a16:creationId xmlns:a16="http://schemas.microsoft.com/office/drawing/2014/main" id="{DDBA7398-7987-A39C-8E1D-AD81C6BE9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647" y="3784820"/>
            <a:ext cx="1538318" cy="115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2B8CF5-E772-1134-91D1-A9249877A51D}"/>
              </a:ext>
            </a:extLst>
          </p:cNvPr>
          <p:cNvSpPr/>
          <p:nvPr/>
        </p:nvSpPr>
        <p:spPr>
          <a:xfrm>
            <a:off x="2604555" y="614825"/>
            <a:ext cx="420179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>
                <a:solidFill>
                  <a:srgbClr val="0199AE"/>
                </a:solidFill>
                <a:latin typeface="Montserrat"/>
              </a:rPr>
              <a:t>Let’s </a:t>
            </a:r>
            <a:r>
              <a:rPr lang="en-US" sz="1500" dirty="0">
                <a:solidFill>
                  <a:srgbClr val="00B1E2"/>
                </a:solidFill>
                <a:latin typeface="Montserrat"/>
              </a:rPr>
              <a:t>advance</a:t>
            </a:r>
            <a:r>
              <a:rPr lang="en-US" sz="1500" dirty="0">
                <a:solidFill>
                  <a:srgbClr val="0199AE"/>
                </a:solidFill>
                <a:latin typeface="Montserrat"/>
              </a:rPr>
              <a:t> cellular research—together.</a:t>
            </a:r>
          </a:p>
        </p:txBody>
      </p:sp>
      <p:pic>
        <p:nvPicPr>
          <p:cNvPr id="16" name="Google Shape;1681;p10" descr="Image">
            <a:extLst>
              <a:ext uri="{FF2B5EF4-FFF2-40B4-BE49-F238E27FC236}">
                <a16:creationId xmlns:a16="http://schemas.microsoft.com/office/drawing/2014/main" id="{781E8721-A1EC-0BEF-3F7F-0CF2A7BFC26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682;p10">
            <a:extLst>
              <a:ext uri="{FF2B5EF4-FFF2-40B4-BE49-F238E27FC236}">
                <a16:creationId xmlns:a16="http://schemas.microsoft.com/office/drawing/2014/main" id="{EE0062E6-98E9-A092-59D6-4DF4DC81D80A}"/>
              </a:ext>
            </a:extLst>
          </p:cNvPr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FFFFFF"/>
              </a:buClr>
              <a:buSzPts val="563"/>
            </a:pPr>
            <a:r>
              <a:rPr lang="en-US" sz="563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dirty="0"/>
          </a:p>
        </p:txBody>
      </p:sp>
      <p:pic>
        <p:nvPicPr>
          <p:cNvPr id="14" name="Google Shape;579;p15">
            <a:hlinkClick r:id="rId8" action="ppaction://hlinksldjump"/>
            <a:extLst>
              <a:ext uri="{FF2B5EF4-FFF2-40B4-BE49-F238E27FC236}">
                <a16:creationId xmlns:a16="http://schemas.microsoft.com/office/drawing/2014/main" id="{98F78356-CE40-D639-3003-0E95FA79FE9F}"/>
              </a:ext>
            </a:extLst>
          </p:cNvPr>
          <p:cNvPicPr preferRelativeResize="0"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55" y="4374093"/>
            <a:ext cx="826135" cy="8261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753;p3">
            <a:extLst>
              <a:ext uri="{FF2B5EF4-FFF2-40B4-BE49-F238E27FC236}">
                <a16:creationId xmlns:a16="http://schemas.microsoft.com/office/drawing/2014/main" id="{D74EA02D-6134-BAD2-6F77-A5D0B0624066}"/>
              </a:ext>
            </a:extLst>
          </p:cNvPr>
          <p:cNvSpPr txBox="1"/>
          <p:nvPr/>
        </p:nvSpPr>
        <p:spPr>
          <a:xfrm>
            <a:off x="7290399" y="2750950"/>
            <a:ext cx="14566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algn="ctr"/>
            <a:r>
              <a:rPr lang="en-US" b="1" dirty="0">
                <a:latin typeface="Montserrat"/>
                <a:sym typeface="Montserrat Light"/>
              </a:rPr>
              <a:t>Maulik Oza</a:t>
            </a:r>
            <a:endParaRPr b="1" dirty="0">
              <a:latin typeface="Montserrat"/>
            </a:endParaRPr>
          </a:p>
          <a:p>
            <a:pPr algn="ctr"/>
            <a:r>
              <a:rPr lang="en-US" sz="1100" dirty="0">
                <a:latin typeface="Montserrat"/>
                <a:sym typeface="Montserrat Light"/>
              </a:rPr>
              <a:t>VP, Commercial</a:t>
            </a:r>
          </a:p>
          <a:p>
            <a:pPr algn="ctr"/>
            <a:r>
              <a:rPr lang="en-US" sz="1100" dirty="0">
                <a:latin typeface="Montserrat"/>
              </a:rPr>
              <a:t>maulik@cerillo.bio</a:t>
            </a:r>
            <a:endParaRPr lang="en-US" sz="1100" dirty="0"/>
          </a:p>
        </p:txBody>
      </p:sp>
      <p:pic>
        <p:nvPicPr>
          <p:cNvPr id="7" name="Google Shape;1447;p2">
            <a:extLst>
              <a:ext uri="{FF2B5EF4-FFF2-40B4-BE49-F238E27FC236}">
                <a16:creationId xmlns:a16="http://schemas.microsoft.com/office/drawing/2014/main" id="{1AA40E0A-967C-F269-0B13-29C81B26B9B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1932" b="1932"/>
          <a:stretch/>
        </p:blipFill>
        <p:spPr>
          <a:xfrm>
            <a:off x="7402129" y="1349343"/>
            <a:ext cx="1234440" cy="12344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4"/>
                  <a:pt x="0" y="10798"/>
                </a:cubicBezTo>
                <a:cubicBezTo>
                  <a:pt x="0" y="16762"/>
                  <a:pt x="4835" y="21600"/>
                  <a:pt x="10800" y="21600"/>
                </a:cubicBezTo>
                <a:cubicBezTo>
                  <a:pt x="16766" y="21600"/>
                  <a:pt x="21600" y="16762"/>
                  <a:pt x="21600" y="10798"/>
                </a:cubicBezTo>
                <a:cubicBezTo>
                  <a:pt x="21600" y="4834"/>
                  <a:pt x="16766" y="0"/>
                  <a:pt x="10800" y="0"/>
                </a:cubicBez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9" name="Google Shape;1737;p3" descr="Google Shape;796;p13">
            <a:extLst>
              <a:ext uri="{FF2B5EF4-FFF2-40B4-BE49-F238E27FC236}">
                <a16:creationId xmlns:a16="http://schemas.microsoft.com/office/drawing/2014/main" id="{386C34B5-FEAA-6F16-B64D-659889FD2D3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06478" y="1347638"/>
            <a:ext cx="1234440" cy="123614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3"/>
                  <a:pt x="4836" y="21600"/>
                  <a:pt x="10801" y="21600"/>
                </a:cubicBezTo>
                <a:cubicBezTo>
                  <a:pt x="16767" y="21600"/>
                  <a:pt x="21600" y="16763"/>
                  <a:pt x="21600" y="10799"/>
                </a:cubicBezTo>
                <a:cubicBezTo>
                  <a:pt x="21600" y="4834"/>
                  <a:pt x="16767" y="0"/>
                  <a:pt x="10801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1616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49" y="152860"/>
            <a:ext cx="8382000" cy="411440"/>
          </a:xfrm>
        </p:spPr>
        <p:txBody>
          <a:bodyPr>
            <a:normAutofit/>
          </a:bodyPr>
          <a:lstStyle/>
          <a:p>
            <a:r>
              <a:rPr lang="en-US" sz="1800" b="1" dirty="0">
                <a:ln w="0"/>
                <a:solidFill>
                  <a:schemeClr val="tx1"/>
                </a:solidFill>
                <a:latin typeface="Montserrat" panose="020B0604020202020204" charset="0"/>
              </a:rPr>
              <a:t>RAYO </a:t>
            </a:r>
            <a:r>
              <a:rPr lang="en-US" sz="1800" b="1" dirty="0">
                <a:solidFill>
                  <a:schemeClr val="tx1"/>
                </a:solidFill>
                <a:latin typeface="Montserrat" panose="020B0604020202020204" charset="0"/>
              </a:rPr>
              <a:t>— The Future of</a:t>
            </a:r>
            <a:r>
              <a:rPr lang="en-US" sz="1800" b="1" dirty="0">
                <a:ln w="0"/>
                <a:solidFill>
                  <a:schemeClr val="tx1"/>
                </a:solidFill>
                <a:latin typeface="Montserrat" panose="020B0604020202020204" charset="0"/>
              </a:rPr>
              <a:t> Microplate Readers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720805" y="2687237"/>
            <a:ext cx="3286644" cy="1174999"/>
          </a:xfrm>
        </p:spPr>
        <p:txBody>
          <a:bodyPr>
            <a:noAutofit/>
          </a:bodyPr>
          <a:lstStyle/>
          <a:p>
            <a:pPr marL="214313" indent="-214313" fontAlgn="base">
              <a:buFont typeface="Wingdings" panose="05000000000000000000" pitchFamily="2" charset="2"/>
              <a:buChar char="ü"/>
            </a:pPr>
            <a:r>
              <a:rPr lang="en-US" sz="1200" b="0" dirty="0">
                <a:solidFill>
                  <a:schemeClr val="tx1"/>
                </a:solidFill>
                <a:latin typeface="Montserrat" pitchFamily="2" charset="77"/>
              </a:rPr>
              <a:t>Kinetic and Endpoint Measurements</a:t>
            </a:r>
          </a:p>
          <a:p>
            <a:pPr marL="214313" indent="-214313" fontAlgn="base">
              <a:buFont typeface="Wingdings" panose="05000000000000000000" pitchFamily="2" charset="2"/>
              <a:buChar char="ü"/>
            </a:pPr>
            <a:r>
              <a:rPr lang="en-US" sz="1200" b="0" dirty="0">
                <a:solidFill>
                  <a:schemeClr val="tx1"/>
                </a:solidFill>
                <a:latin typeface="Montserrat" pitchFamily="2" charset="77"/>
              </a:rPr>
              <a:t>Multiple models to fit user needs</a:t>
            </a:r>
          </a:p>
          <a:p>
            <a:pPr marL="214313" indent="-214313" fontAlgn="base">
              <a:buFont typeface="Wingdings" panose="05000000000000000000" pitchFamily="2" charset="2"/>
              <a:buChar char="ü"/>
            </a:pPr>
            <a:r>
              <a:rPr lang="en-US" sz="1200" b="0" dirty="0">
                <a:solidFill>
                  <a:schemeClr val="tx1"/>
                </a:solidFill>
                <a:latin typeface="Montserrat" pitchFamily="2" charset="77"/>
              </a:rPr>
              <a:t>Fits 6, 12, and 96-well plates, as well as the Duet Co-Culture plate </a:t>
            </a:r>
          </a:p>
          <a:p>
            <a:pPr marL="214313" indent="-214313" fontAlgn="base">
              <a:buFont typeface="Wingdings" panose="05000000000000000000" pitchFamily="2" charset="2"/>
              <a:buChar char="ü"/>
            </a:pPr>
            <a:r>
              <a:rPr lang="en-US" sz="1200" b="0" dirty="0">
                <a:solidFill>
                  <a:schemeClr val="tx1"/>
                </a:solidFill>
                <a:latin typeface="Montserrat" pitchFamily="2" charset="77"/>
              </a:rPr>
              <a:t>Operates within most environments</a:t>
            </a:r>
          </a:p>
          <a:p>
            <a:pPr lvl="3" fontAlgn="base"/>
            <a:r>
              <a:rPr lang="en-US" sz="1050" dirty="0">
                <a:latin typeface="Montserrat" pitchFamily="2" charset="77"/>
              </a:rPr>
              <a:t>Heat (up to 50C)</a:t>
            </a:r>
          </a:p>
          <a:p>
            <a:pPr lvl="3" fontAlgn="base"/>
            <a:r>
              <a:rPr lang="en-US" sz="1050" dirty="0">
                <a:latin typeface="Montserrat" pitchFamily="2" charset="77"/>
              </a:rPr>
              <a:t>Shaking (Shaker Adapter accessory)</a:t>
            </a:r>
          </a:p>
          <a:p>
            <a:pPr lvl="3" fontAlgn="base"/>
            <a:r>
              <a:rPr lang="en-US" sz="1050" dirty="0">
                <a:latin typeface="Montserrat" pitchFamily="2" charset="77"/>
              </a:rPr>
              <a:t>Anaerobic Conditions (Corrosion Resistant)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5442017" y="102462"/>
          <a:ext cx="3413150" cy="252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7161" cy="717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7161" y="1034427"/>
            <a:ext cx="4572000" cy="18004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500" b="1" dirty="0">
                <a:latin typeface="Montserrat" panose="020B0604020202020204" charset="0"/>
              </a:rPr>
              <a:t>10x Smaller </a:t>
            </a:r>
            <a:r>
              <a:rPr lang="en-US" sz="1500" dirty="0">
                <a:latin typeface="Montserrat" panose="020B0604020202020204" charset="0"/>
              </a:rPr>
              <a:t>than traditional competitors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500" dirty="0">
                <a:latin typeface="Montserrat" panose="020B0604020202020204" charset="0"/>
              </a:rPr>
              <a:t>Works in </a:t>
            </a:r>
            <a:r>
              <a:rPr lang="en-US" sz="1500" b="1" dirty="0">
                <a:latin typeface="Montserrat" panose="020B0604020202020204" charset="0"/>
              </a:rPr>
              <a:t>ANY</a:t>
            </a:r>
            <a:r>
              <a:rPr lang="en-US" sz="1500" dirty="0">
                <a:latin typeface="Montserrat" panose="020B0604020202020204" charset="0"/>
              </a:rPr>
              <a:t> environment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500" dirty="0">
                <a:latin typeface="Montserrat" panose="020B0604020202020204" charset="0"/>
              </a:rPr>
              <a:t>Continuously collect </a:t>
            </a:r>
            <a:r>
              <a:rPr lang="en-US" sz="1500" b="1" dirty="0">
                <a:latin typeface="Montserrat" panose="020B0604020202020204" charset="0"/>
              </a:rPr>
              <a:t>unlimited</a:t>
            </a:r>
            <a:r>
              <a:rPr lang="en-US" sz="1500" dirty="0">
                <a:latin typeface="Montserrat" panose="020B0604020202020204" charset="0"/>
              </a:rPr>
              <a:t> data points</a:t>
            </a:r>
            <a:br>
              <a:rPr lang="en-US" sz="1050" dirty="0"/>
            </a:br>
            <a:endParaRPr lang="en-US" sz="1050" dirty="0"/>
          </a:p>
        </p:txBody>
      </p:sp>
      <p:sp>
        <p:nvSpPr>
          <p:cNvPr id="12" name="Rectangle 11"/>
          <p:cNvSpPr/>
          <p:nvPr/>
        </p:nvSpPr>
        <p:spPr>
          <a:xfrm>
            <a:off x="418804" y="767450"/>
            <a:ext cx="67297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93AD"/>
                </a:solidFill>
                <a:latin typeface="Montserrat" panose="020B0604020202020204" charset="0"/>
              </a:rPr>
              <a:t>Miniaturized, Personal Plate Reader</a:t>
            </a:r>
            <a:endParaRPr lang="en-US" sz="1500" dirty="0">
              <a:solidFill>
                <a:srgbClr val="0093AD"/>
              </a:solidFill>
            </a:endParaRPr>
          </a:p>
        </p:txBody>
      </p:sp>
      <p:pic>
        <p:nvPicPr>
          <p:cNvPr id="17" name="Google Shape;1681;p10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682;p10"/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FFFFFF"/>
              </a:buClr>
              <a:buSzPts val="563"/>
            </a:pPr>
            <a:r>
              <a:rPr lang="en-US" sz="563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dirty="0"/>
          </a:p>
        </p:txBody>
      </p:sp>
      <p:pic>
        <p:nvPicPr>
          <p:cNvPr id="13" name="Google Shape;579;p15">
            <a:hlinkClick r:id="rId9" action="ppaction://hlinksldjump"/>
          </p:cNvPr>
          <p:cNvPicPr preferRelativeResize="0"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51" y="4349687"/>
            <a:ext cx="826135" cy="82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close-up of a machine&#10;&#10;AI-generated content may be incorrect.">
            <a:extLst>
              <a:ext uri="{FF2B5EF4-FFF2-40B4-BE49-F238E27FC236}">
                <a16:creationId xmlns:a16="http://schemas.microsoft.com/office/drawing/2014/main" id="{83231A82-70BD-FCC1-4E95-FCB8971346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7997" y="2314230"/>
            <a:ext cx="2369521" cy="3159650"/>
          </a:xfrm>
          <a:prstGeom prst="rect">
            <a:avLst/>
          </a:prstGeom>
        </p:spPr>
      </p:pic>
      <p:pic>
        <p:nvPicPr>
          <p:cNvPr id="16" name="Picture 15" descr="A black rectangular device with buttons and a wire&#10;&#10;AI-generated content may be incorrect.">
            <a:extLst>
              <a:ext uri="{FF2B5EF4-FFF2-40B4-BE49-F238E27FC236}">
                <a16:creationId xmlns:a16="http://schemas.microsoft.com/office/drawing/2014/main" id="{C8F6AEF3-D038-D3A3-9CA9-81C9F243DF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449" y="2103578"/>
            <a:ext cx="2569493" cy="305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7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41" y="162857"/>
            <a:ext cx="7886700" cy="41076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Duet Co-Culture: Phage Model</a:t>
            </a:r>
            <a:endParaRPr lang="en-US" sz="180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1" y="4272"/>
            <a:ext cx="717161" cy="717161"/>
          </a:xfrm>
          <a:prstGeom prst="rect">
            <a:avLst/>
          </a:prstGeom>
        </p:spPr>
      </p:pic>
      <p:pic>
        <p:nvPicPr>
          <p:cNvPr id="9" name="Google Shape;1681;p1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682;p10"/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FFFFFF"/>
              </a:buClr>
              <a:buSzPts val="563"/>
            </a:pPr>
            <a:r>
              <a:rPr lang="en-US" sz="563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dirty="0"/>
          </a:p>
        </p:txBody>
      </p:sp>
      <p:pic>
        <p:nvPicPr>
          <p:cNvPr id="11" name="Picture 2" descr="https://lh7-rt.googleusercontent.com/slidesz/AGV_vUegSt2csHwK7lPVD41wrp5ZMjcrdHbG-XRUvNClo0NzmGDoViYwVL6R4TmBYWKxGQzUSm-HV-Srkyxmt0MBwhdi6JHoABYYLT2suf9eVyF_FK6j5Sti510ba7VkT9aiZqLL7eoxMRgzt0hYAiG4mg=s2048?key=8gtfHN5XhRMjNtM1TECO-Gr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577" y="0"/>
            <a:ext cx="2043423" cy="313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9030" y="812274"/>
            <a:ext cx="66912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2EBFCB"/>
                </a:solidFill>
                <a:latin typeface="Montserrat" panose="020B0604020202020204" charset="0"/>
              </a:rPr>
              <a:t>Customer Feedback Shapes Products to Meet Real-World Needs</a:t>
            </a:r>
          </a:p>
        </p:txBody>
      </p:sp>
      <p:sp>
        <p:nvSpPr>
          <p:cNvPr id="6" name="Rectangle 5"/>
          <p:cNvSpPr/>
          <p:nvPr/>
        </p:nvSpPr>
        <p:spPr>
          <a:xfrm>
            <a:off x="571335" y="1282170"/>
            <a:ext cx="4744502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latin typeface="Montserrat" pitchFamily="2" charset="77"/>
              </a:rPr>
              <a:t>Phage (0.05µm) Duet Systems</a:t>
            </a:r>
          </a:p>
          <a:p>
            <a:endParaRPr lang="en-US" sz="1050" dirty="0">
              <a:latin typeface="Montserrat" pitchFamily="2" charset="77"/>
            </a:endParaRPr>
          </a:p>
          <a:p>
            <a:r>
              <a:rPr lang="en-US" sz="1050" dirty="0">
                <a:latin typeface="Montserrat" pitchFamily="2" charset="77"/>
              </a:rPr>
              <a:t>Cerillo’s proven duet systems with modification for phage researchers</a:t>
            </a:r>
          </a:p>
          <a:p>
            <a:endParaRPr lang="en-US" sz="1050" dirty="0">
              <a:latin typeface="Montserrat" pitchFamily="2" charset="77"/>
            </a:endParaRP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>
                <a:latin typeface="Montserrat" pitchFamily="2" charset="77"/>
              </a:rPr>
              <a:t>Same format as Microbial Duet Co-Culture System (18 duets per tray)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>
                <a:latin typeface="Montserrat" pitchFamily="2" charset="77"/>
              </a:rPr>
              <a:t>Trays can be mixed with other duet types for experimental flexibility</a:t>
            </a:r>
          </a:p>
          <a:p>
            <a:pPr marL="214313" lvl="2" indent="-214313">
              <a:buFont typeface="Wingdings" panose="05000000000000000000" pitchFamily="2" charset="2"/>
              <a:buChar char="ü"/>
            </a:pPr>
            <a:r>
              <a:rPr lang="en-US" sz="1050" dirty="0">
                <a:latin typeface="Montserrat" pitchFamily="2" charset="77"/>
              </a:rPr>
              <a:t>Automation friendly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>
                <a:latin typeface="Montserrat" pitchFamily="2" charset="77"/>
              </a:rPr>
              <a:t>Can be purchased in samples, trays, refill bags, and bundles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endParaRPr lang="en-US" sz="1050" dirty="0">
              <a:latin typeface="Montserrat" pitchFamily="2" charset="77"/>
            </a:endParaRPr>
          </a:p>
          <a:p>
            <a:pPr lvl="1"/>
            <a:r>
              <a:rPr lang="en-US" sz="1050" b="1" i="1" dirty="0">
                <a:latin typeface="Montserrat" pitchFamily="2" charset="77"/>
              </a:rPr>
              <a:t>Phage co-culture experiments in an easy, ready-to-use system. Complete experimental flexibility.</a:t>
            </a:r>
          </a:p>
          <a:p>
            <a:pPr lvl="1"/>
            <a:endParaRPr lang="en-US" sz="1050" dirty="0">
              <a:latin typeface="Montserrat" pitchFamily="2" charset="77"/>
            </a:endParaRPr>
          </a:p>
          <a:p>
            <a:endParaRPr lang="en-US" sz="1050" dirty="0">
              <a:latin typeface="Montserrat" pitchFamily="2" charset="7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335" y="3754316"/>
            <a:ext cx="4744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2EBFCB"/>
                </a:solidFill>
                <a:latin typeface="Montserrat" panose="020B0604020202020204" charset="0"/>
              </a:rPr>
              <a:t>Users Talked.</a:t>
            </a:r>
          </a:p>
          <a:p>
            <a:r>
              <a:rPr lang="en-US" sz="1500" b="1" dirty="0">
                <a:solidFill>
                  <a:srgbClr val="2EBFCB"/>
                </a:solidFill>
                <a:latin typeface="Montserrat" panose="020B0604020202020204" charset="0"/>
              </a:rPr>
              <a:t>We Listened. We Heard. We Delivered.</a:t>
            </a:r>
          </a:p>
        </p:txBody>
      </p:sp>
      <p:sp>
        <p:nvSpPr>
          <p:cNvPr id="3" name="Rectangle 2"/>
          <p:cNvSpPr/>
          <p:nvPr/>
        </p:nvSpPr>
        <p:spPr>
          <a:xfrm>
            <a:off x="4484115" y="2456334"/>
            <a:ext cx="2215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 </a:t>
            </a:r>
          </a:p>
        </p:txBody>
      </p:sp>
      <p:pic>
        <p:nvPicPr>
          <p:cNvPr id="13" name="Google Shape;579;p15">
            <a:hlinkClick r:id="rId6" action="ppaction://hlinksldjump"/>
          </p:cNvPr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55" y="4374093"/>
            <a:ext cx="826135" cy="82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386E64AA-54FE-4A08-9BBB-3931F58A8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22" y="1851284"/>
            <a:ext cx="3030068" cy="193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3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28497" y="792499"/>
            <a:ext cx="2628181" cy="22253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34311" y="747639"/>
            <a:ext cx="8341196" cy="2350652"/>
          </a:xfrm>
          <a:prstGeom prst="rect">
            <a:avLst/>
          </a:prstGeom>
          <a:solidFill>
            <a:srgbClr val="008DB2">
              <a:alpha val="20000"/>
            </a:srgbClr>
          </a:solidFill>
          <a:ln w="104775">
            <a:solidFill>
              <a:srgbClr val="0092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dirty="0"/>
          </a:p>
        </p:txBody>
      </p:sp>
      <p:sp>
        <p:nvSpPr>
          <p:cNvPr id="5" name="Rectangle 4"/>
          <p:cNvSpPr/>
          <p:nvPr/>
        </p:nvSpPr>
        <p:spPr>
          <a:xfrm>
            <a:off x="732081" y="2579366"/>
            <a:ext cx="7857461" cy="2473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1671" name="Google Shape;1671;p10" descr="softwar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32" y="3409436"/>
            <a:ext cx="3895102" cy="1348584"/>
          </a:xfrm>
          <a:prstGeom prst="rect">
            <a:avLst/>
          </a:prstGeom>
          <a:noFill/>
          <a:ln>
            <a:noFill/>
          </a:ln>
        </p:spPr>
      </p:pic>
      <p:sp>
        <p:nvSpPr>
          <p:cNvPr id="1676" name="Google Shape;1676;p10"/>
          <p:cNvSpPr txBox="1"/>
          <p:nvPr/>
        </p:nvSpPr>
        <p:spPr>
          <a:xfrm>
            <a:off x="719931" y="112186"/>
            <a:ext cx="6905820" cy="315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>
              <a:buClr>
                <a:srgbClr val="1D252C"/>
              </a:buClr>
              <a:buSzPts val="3000"/>
            </a:pPr>
            <a:r>
              <a:rPr lang="en-US" sz="1800" b="1" dirty="0">
                <a:solidFill>
                  <a:srgbClr val="1D252C"/>
                </a:solidFill>
                <a:latin typeface="Montserrat"/>
                <a:ea typeface="Montserrat"/>
                <a:cs typeface="Montserrat"/>
                <a:sym typeface="Montserrat"/>
              </a:rPr>
              <a:t>Labrador</a:t>
            </a:r>
            <a:r>
              <a:rPr lang="en-US" sz="1800" b="1" dirty="0">
                <a:solidFill>
                  <a:srgbClr val="1D252C"/>
                </a:solidFill>
                <a:latin typeface="Montserrat"/>
                <a:ea typeface="Montserrat"/>
                <a:cs typeface="Montserrat"/>
              </a:rPr>
              <a:t> Software One Platform Two Paths to Discovery </a:t>
            </a:r>
            <a:endParaRPr sz="1800" b="1" dirty="0">
              <a:solidFill>
                <a:srgbClr val="1D252C"/>
              </a:solidFill>
              <a:latin typeface="Montserrat"/>
              <a:ea typeface="Montserrat"/>
              <a:cs typeface="Montserrat"/>
            </a:endParaRPr>
          </a:p>
        </p:txBody>
      </p:sp>
      <p:graphicFrame>
        <p:nvGraphicFramePr>
          <p:cNvPr id="14" name="Diagram 13"/>
          <p:cNvGraphicFramePr/>
          <p:nvPr/>
        </p:nvGraphicFramePr>
        <p:xfrm>
          <a:off x="6245525" y="3258827"/>
          <a:ext cx="2943921" cy="1570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9" y="-88658"/>
            <a:ext cx="717161" cy="717161"/>
          </a:xfrm>
          <a:prstGeom prst="rect">
            <a:avLst/>
          </a:prstGeom>
        </p:spPr>
      </p:pic>
      <p:pic>
        <p:nvPicPr>
          <p:cNvPr id="17" name="Google Shape;579;p15">
            <a:hlinkClick r:id="rId10" action="ppaction://hlinksldjump"/>
          </p:cNvPr>
          <p:cNvPicPr preferRelativeResize="0"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55" y="4374093"/>
            <a:ext cx="826135" cy="82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81;p10" descr="Image">
            <a:extLst>
              <a:ext uri="{FF2B5EF4-FFF2-40B4-BE49-F238E27FC236}">
                <a16:creationId xmlns:a16="http://schemas.microsoft.com/office/drawing/2014/main" id="{0EB4DDB1-0C15-F1E3-78A4-C4DA354E8B1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25155" y="4949942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682;p10">
            <a:extLst>
              <a:ext uri="{FF2B5EF4-FFF2-40B4-BE49-F238E27FC236}">
                <a16:creationId xmlns:a16="http://schemas.microsoft.com/office/drawing/2014/main" id="{9D1BF3AE-E71B-DB0A-3242-454B664C3C13}"/>
              </a:ext>
            </a:extLst>
          </p:cNvPr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FFFFFF"/>
              </a:buClr>
              <a:buSzPts val="563"/>
            </a:pPr>
            <a:r>
              <a:rPr lang="en-US" sz="563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dirty="0"/>
          </a:p>
        </p:txBody>
      </p:sp>
      <p:sp>
        <p:nvSpPr>
          <p:cNvPr id="20" name="Google Shape;1764;p16"/>
          <p:cNvSpPr/>
          <p:nvPr/>
        </p:nvSpPr>
        <p:spPr>
          <a:xfrm>
            <a:off x="4520615" y="1475861"/>
            <a:ext cx="4068927" cy="1359116"/>
          </a:xfrm>
          <a:custGeom>
            <a:avLst/>
            <a:gdLst/>
            <a:ahLst/>
            <a:cxnLst/>
            <a:rect l="l" t="t" r="r" b="b"/>
            <a:pathLst>
              <a:path w="16718558" h="3693635" extrusionOk="0">
                <a:moveTo>
                  <a:pt x="0" y="0"/>
                </a:moveTo>
                <a:lnTo>
                  <a:pt x="16718558" y="0"/>
                </a:lnTo>
                <a:lnTo>
                  <a:pt x="16718558" y="3693635"/>
                </a:lnTo>
                <a:lnTo>
                  <a:pt x="0" y="3693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l="-64098"/>
            </a:stretch>
          </a:blip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1756;p15"/>
          <p:cNvPicPr preferRelativeResize="0"/>
          <p:nvPr/>
        </p:nvPicPr>
        <p:blipFill rotWithShape="1">
          <a:blip r:embed="rId14">
            <a:alphaModFix/>
          </a:blip>
          <a:srcRect l="31253"/>
          <a:stretch/>
        </p:blipFill>
        <p:spPr>
          <a:xfrm>
            <a:off x="490524" y="863057"/>
            <a:ext cx="2420595" cy="209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765;p16" descr="A black case with a clear plastic container&#10;&#10;Description automatically generated with medium confidenc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308889" y="1341136"/>
            <a:ext cx="1468400" cy="17639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28497" y="922455"/>
            <a:ext cx="17747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b="1" dirty="0">
                <a:solidFill>
                  <a:schemeClr val="tx1"/>
                </a:solidFill>
                <a:latin typeface="Montserrat" pitchFamily="2" charset="77"/>
              </a:rPr>
              <a:t>Labrador Standard</a:t>
            </a:r>
          </a:p>
          <a:p>
            <a:pPr lvl="0"/>
            <a:r>
              <a:rPr lang="en-US" sz="1000" dirty="0">
                <a:solidFill>
                  <a:schemeClr val="tx1"/>
                </a:solidFill>
                <a:latin typeface="Montserrat" pitchFamily="2" charset="77"/>
              </a:rPr>
              <a:t>Ideally suited for researchers who are in lab and do not require remote access</a:t>
            </a:r>
          </a:p>
        </p:txBody>
      </p:sp>
      <p:sp>
        <p:nvSpPr>
          <p:cNvPr id="9" name="Rectangle 8"/>
          <p:cNvSpPr/>
          <p:nvPr/>
        </p:nvSpPr>
        <p:spPr>
          <a:xfrm>
            <a:off x="3063979" y="850673"/>
            <a:ext cx="55566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b="1" dirty="0">
                <a:solidFill>
                  <a:schemeClr val="tx1"/>
                </a:solidFill>
                <a:latin typeface="Montserrat" pitchFamily="2" charset="77"/>
              </a:rPr>
              <a:t>Labrador Premium + Canopy</a:t>
            </a:r>
          </a:p>
          <a:p>
            <a:pPr lvl="0"/>
            <a:r>
              <a:rPr lang="en-US" sz="1000" dirty="0">
                <a:solidFill>
                  <a:schemeClr val="tx1"/>
                </a:solidFill>
                <a:latin typeface="Montserrat" pitchFamily="2" charset="77"/>
              </a:rPr>
              <a:t>Designed for users who benefit from real-time data and wireless access.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012911" y="951341"/>
            <a:ext cx="0" cy="1954544"/>
          </a:xfrm>
          <a:prstGeom prst="line">
            <a:avLst/>
          </a:prstGeom>
          <a:ln>
            <a:solidFill>
              <a:srgbClr val="009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oogle Shape;1737;p12" descr="labrador3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4819" y="3319083"/>
            <a:ext cx="2554231" cy="1605297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861381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140341" y="2620054"/>
            <a:ext cx="3856078" cy="1754039"/>
          </a:xfrm>
          <a:prstGeom prst="rect">
            <a:avLst/>
          </a:prstGeom>
          <a:solidFill>
            <a:srgbClr val="31BF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dirty="0"/>
          </a:p>
        </p:txBody>
      </p:sp>
      <p:sp>
        <p:nvSpPr>
          <p:cNvPr id="31" name="Rectangle 30"/>
          <p:cNvSpPr/>
          <p:nvPr/>
        </p:nvSpPr>
        <p:spPr>
          <a:xfrm>
            <a:off x="140341" y="742801"/>
            <a:ext cx="3856078" cy="1792019"/>
          </a:xfrm>
          <a:prstGeom prst="rect">
            <a:avLst/>
          </a:prstGeom>
          <a:solidFill>
            <a:srgbClr val="31BF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61" y="142731"/>
            <a:ext cx="8382000" cy="41144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Montserrat" panose="020B0604020202020204" charset="0"/>
              </a:rPr>
              <a:t>Upgrade to Labrador Premium + Canopy</a:t>
            </a:r>
            <a:r>
              <a:rPr lang="en-US" sz="1400" b="1" dirty="0">
                <a:solidFill>
                  <a:schemeClr val="tx1"/>
                </a:solidFill>
                <a:latin typeface="Montserrat" panose="020B0604020202020204" charset="0"/>
              </a:rPr>
              <a:t>*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" y="56035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50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3732482" y="1992732"/>
          <a:ext cx="5276979" cy="2858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0" y="1"/>
            <a:ext cx="717161" cy="717161"/>
          </a:xfrm>
          <a:prstGeom prst="rect">
            <a:avLst/>
          </a:prstGeom>
        </p:spPr>
      </p:pic>
      <p:pic>
        <p:nvPicPr>
          <p:cNvPr id="21" name="Google Shape;1681;p10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682;p10"/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FFFFFF"/>
              </a:buClr>
              <a:buSzPts val="563"/>
            </a:pPr>
            <a:r>
              <a:rPr lang="en-US" sz="563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582380" y="4389063"/>
            <a:ext cx="3268703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n-US" sz="675" dirty="0">
                <a:latin typeface="Montserrat" pitchFamily="2" charset="77"/>
              </a:rPr>
              <a:t>*License Fee</a:t>
            </a:r>
          </a:p>
          <a:p>
            <a:pPr lvl="1" defTabSz="914378">
              <a:defRPr/>
            </a:pPr>
            <a:r>
              <a:rPr lang="en-US" sz="675" b="1" i="1" dirty="0">
                <a:latin typeface="Montserrat" pitchFamily="2" charset="77"/>
              </a:rPr>
              <a:t>Annual License: </a:t>
            </a:r>
            <a:r>
              <a:rPr lang="en-US" sz="675" dirty="0">
                <a:latin typeface="Montserrat" pitchFamily="2" charset="77"/>
              </a:rPr>
              <a:t>Includes Automatic Software updates.</a:t>
            </a:r>
          </a:p>
          <a:p>
            <a:pPr defTabSz="914378">
              <a:defRPr/>
            </a:pPr>
            <a:r>
              <a:rPr lang="en-US" sz="675" b="1" i="1" dirty="0">
                <a:latin typeface="Montserrat" pitchFamily="2" charset="77"/>
              </a:rPr>
              <a:t>One Time Software Purchase: </a:t>
            </a:r>
            <a:r>
              <a:rPr lang="en-US" sz="675" dirty="0">
                <a:latin typeface="Montserrat" pitchFamily="2" charset="77"/>
              </a:rPr>
              <a:t>Does not include automatic software updates. Will remain at current version at time of purchase. Includes bug fixes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992019" y="1696944"/>
            <a:ext cx="5248613" cy="585149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 dirty="0">
                <a:solidFill>
                  <a:srgbClr val="E7B15A"/>
                </a:solidFill>
                <a:latin typeface="Montserrat" pitchFamily="2" charset="77"/>
              </a:rPr>
              <a:t>Experience the freedom to bring your research anywhere.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30958" y="792766"/>
            <a:ext cx="4296168" cy="81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b="1" dirty="0">
                <a:solidFill>
                  <a:srgbClr val="0093AD"/>
                </a:solidFill>
                <a:latin typeface="Montserrat" panose="020B0604020202020204" charset="0"/>
              </a:rPr>
              <a:t>We love Labrador. Can you please </a:t>
            </a:r>
          </a:p>
          <a:p>
            <a:pPr algn="ctr">
              <a:lnSpc>
                <a:spcPct val="150000"/>
              </a:lnSpc>
            </a:pPr>
            <a:r>
              <a:rPr lang="en-US" sz="1050" b="1" dirty="0">
                <a:solidFill>
                  <a:srgbClr val="0093AD"/>
                </a:solidFill>
                <a:latin typeface="Montserrat" panose="020B0604020202020204" charset="0"/>
              </a:rPr>
              <a:t>open it to non-Cerillo data as soon as possible?”</a:t>
            </a:r>
            <a:br>
              <a:rPr lang="en-US" sz="1050" dirty="0">
                <a:solidFill>
                  <a:srgbClr val="0093AD"/>
                </a:solidFill>
              </a:rPr>
            </a:br>
            <a:r>
              <a:rPr lang="en-US" sz="1050" dirty="0">
                <a:solidFill>
                  <a:srgbClr val="0093AD"/>
                </a:solidFill>
                <a:latin typeface="Montserrat" panose="020B0604020202020204" charset="0"/>
              </a:rPr>
              <a:t>Researcher from Harvard/MIT/Boston Children’s Hospital</a:t>
            </a:r>
            <a:endParaRPr lang="en-US" sz="1050" dirty="0">
              <a:solidFill>
                <a:srgbClr val="0093AD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330958" y="705492"/>
            <a:ext cx="306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 dirty="0">
                <a:solidFill>
                  <a:srgbClr val="0093AD"/>
                </a:solidFill>
                <a:latin typeface="Montserrat" panose="020B0604020202020204" charset="0"/>
              </a:rPr>
              <a:t>“</a:t>
            </a:r>
            <a:endParaRPr lang="en-US" sz="5400" dirty="0"/>
          </a:p>
        </p:txBody>
      </p:sp>
      <p:sp>
        <p:nvSpPr>
          <p:cNvPr id="25" name="Rectangle 24"/>
          <p:cNvSpPr/>
          <p:nvPr/>
        </p:nvSpPr>
        <p:spPr>
          <a:xfrm>
            <a:off x="4484115" y="2456334"/>
            <a:ext cx="29527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   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484115" y="2456334"/>
            <a:ext cx="2215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 </a:t>
            </a:r>
          </a:p>
        </p:txBody>
      </p:sp>
      <p:pic>
        <p:nvPicPr>
          <p:cNvPr id="27" name="Google Shape;579;p15">
            <a:hlinkClick r:id="rId9" action="ppaction://hlinksldjump"/>
          </p:cNvPr>
          <p:cNvPicPr preferRelativeResize="0"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55" y="4374093"/>
            <a:ext cx="826135" cy="82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837;g357e42b27c7_0_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87912" y="828813"/>
            <a:ext cx="3556536" cy="1654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844;g357e42b27c7_0_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0317" y="2747627"/>
            <a:ext cx="3596124" cy="15320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/>
          <p:cNvCxnSpPr/>
          <p:nvPr/>
        </p:nvCxnSpPr>
        <p:spPr>
          <a:xfrm flipV="1">
            <a:off x="4223614" y="1581466"/>
            <a:ext cx="4558651" cy="2739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8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2" name="Google Shape;1772;p17"/>
          <p:cNvGrpSpPr/>
          <p:nvPr/>
        </p:nvGrpSpPr>
        <p:grpSpPr>
          <a:xfrm>
            <a:off x="119925" y="1442253"/>
            <a:ext cx="8940208" cy="3525109"/>
            <a:chOff x="0" y="0"/>
            <a:chExt cx="7842737" cy="4240607"/>
          </a:xfrm>
        </p:grpSpPr>
        <p:sp>
          <p:nvSpPr>
            <p:cNvPr id="1773" name="Google Shape;1773;p17"/>
            <p:cNvSpPr/>
            <p:nvPr/>
          </p:nvSpPr>
          <p:spPr>
            <a:xfrm>
              <a:off x="0" y="23068"/>
              <a:ext cx="4904320" cy="4217536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ECAE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latin typeface="Montserrat" pitchFamily="2" charset="77"/>
              </a:endParaRPr>
            </a:p>
          </p:txBody>
        </p:sp>
        <p:sp>
          <p:nvSpPr>
            <p:cNvPr id="1774" name="Google Shape;1774;p17"/>
            <p:cNvSpPr txBox="1"/>
            <p:nvPr/>
          </p:nvSpPr>
          <p:spPr>
            <a:xfrm>
              <a:off x="684837" y="520407"/>
              <a:ext cx="2827716" cy="3222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6500"/>
              </a:pPr>
              <a:endParaRPr sz="6500" dirty="0">
                <a:latin typeface="Montserrat" pitchFamily="2" charset="77"/>
              </a:endParaRPr>
            </a:p>
          </p:txBody>
        </p:sp>
        <p:sp>
          <p:nvSpPr>
            <p:cNvPr id="1775" name="Google Shape;1775;p17"/>
            <p:cNvSpPr/>
            <p:nvPr/>
          </p:nvSpPr>
          <p:spPr>
            <a:xfrm>
              <a:off x="3168272" y="0"/>
              <a:ext cx="4674465" cy="4240607"/>
            </a:xfrm>
            <a:prstGeom prst="ellipse">
              <a:avLst/>
            </a:prstGeom>
            <a:noFill/>
            <a:ln w="25400" cap="flat" cmpd="sng">
              <a:solidFill>
                <a:srgbClr val="0092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srgbClr val="00B1E2"/>
                </a:solidFill>
                <a:latin typeface="Montserrat" pitchFamily="2" charset="77"/>
              </a:endParaRPr>
            </a:p>
          </p:txBody>
        </p:sp>
        <p:sp>
          <p:nvSpPr>
            <p:cNvPr id="1776" name="Google Shape;1776;p17"/>
            <p:cNvSpPr txBox="1"/>
            <p:nvPr/>
          </p:nvSpPr>
          <p:spPr>
            <a:xfrm>
              <a:off x="4494810" y="500058"/>
              <a:ext cx="2695187" cy="32404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6500"/>
              </a:pPr>
              <a:endParaRPr sz="6500" dirty="0">
                <a:latin typeface="Montserrat" pitchFamily="2" charset="77"/>
              </a:endParaRPr>
            </a:p>
          </p:txBody>
        </p:sp>
      </p:grpSp>
      <p:sp>
        <p:nvSpPr>
          <p:cNvPr id="1779" name="Google Shape;1779;p17"/>
          <p:cNvSpPr txBox="1"/>
          <p:nvPr/>
        </p:nvSpPr>
        <p:spPr>
          <a:xfrm>
            <a:off x="4761936" y="1697041"/>
            <a:ext cx="3372555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1D252C"/>
              </a:buClr>
              <a:buSzPts val="1992"/>
            </a:pPr>
            <a:r>
              <a:rPr lang="en-US" b="1" dirty="0">
                <a:solidFill>
                  <a:srgbClr val="0092B3"/>
                </a:solidFill>
                <a:latin typeface="Montserrat"/>
                <a:ea typeface="Montserrat"/>
                <a:cs typeface="Montserrat"/>
                <a:sym typeface="Montserrat"/>
              </a:rPr>
              <a:t>Labrador Premium+Canopy</a:t>
            </a:r>
            <a:endParaRPr b="1" dirty="0">
              <a:solidFill>
                <a:srgbClr val="0092B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0" name="Google Shape;1780;p17"/>
          <p:cNvSpPr txBox="1"/>
          <p:nvPr/>
        </p:nvSpPr>
        <p:spPr>
          <a:xfrm>
            <a:off x="1118474" y="1675338"/>
            <a:ext cx="336463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992"/>
            </a:pPr>
            <a:r>
              <a:rPr lang="en-US" b="1" dirty="0">
                <a:solidFill>
                  <a:srgbClr val="ECAE4B"/>
                </a:solidFill>
                <a:latin typeface="Montserrat"/>
                <a:ea typeface="Montserrat"/>
                <a:cs typeface="Montserrat"/>
                <a:sym typeface="Montserrat"/>
              </a:rPr>
              <a:t>Labrador Standard</a:t>
            </a:r>
            <a:endParaRPr b="1" dirty="0">
              <a:solidFill>
                <a:srgbClr val="ECAE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1" name="Google Shape;1781;p17"/>
          <p:cNvSpPr txBox="1"/>
          <p:nvPr/>
        </p:nvSpPr>
        <p:spPr>
          <a:xfrm>
            <a:off x="1913075" y="2471101"/>
            <a:ext cx="1813358" cy="136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079"/>
            </a:pPr>
            <a:r>
              <a:rPr lang="en-US" sz="900" dirty="0">
                <a:solidFill>
                  <a:srgbClr val="ECAE4B"/>
                </a:solidFill>
                <a:latin typeface="Montserrat" pitchFamily="2" charset="77"/>
              </a:rPr>
              <a:t>Included FREE with device</a:t>
            </a:r>
            <a:endParaRPr sz="900" dirty="0">
              <a:solidFill>
                <a:srgbClr val="ECAE4B"/>
              </a:solidFill>
              <a:latin typeface="Montserrat" pitchFamily="2" charset="77"/>
            </a:endParaRPr>
          </a:p>
          <a:p>
            <a:pPr>
              <a:spcBef>
                <a:spcPts val="600"/>
              </a:spcBef>
              <a:buSzPts val="1079"/>
            </a:pPr>
            <a:endParaRPr sz="900" dirty="0">
              <a:solidFill>
                <a:srgbClr val="ECAE4B"/>
              </a:solidFill>
              <a:latin typeface="Montserrat" pitchFamily="2" charset="77"/>
            </a:endParaRPr>
          </a:p>
          <a:p>
            <a:pPr>
              <a:spcBef>
                <a:spcPts val="600"/>
              </a:spcBef>
              <a:buSzPts val="1079"/>
            </a:pPr>
            <a:r>
              <a:rPr lang="en-US" sz="900" dirty="0">
                <a:solidFill>
                  <a:srgbClr val="ECAE4B"/>
                </a:solidFill>
                <a:latin typeface="Montserrat" pitchFamily="2" charset="77"/>
              </a:rPr>
              <a:t>Manual start and stop</a:t>
            </a:r>
            <a:endParaRPr sz="900" dirty="0">
              <a:solidFill>
                <a:srgbClr val="ECAE4B"/>
              </a:solidFill>
              <a:latin typeface="Montserrat" pitchFamily="2" charset="77"/>
            </a:endParaRPr>
          </a:p>
          <a:p>
            <a:pPr>
              <a:spcBef>
                <a:spcPts val="600"/>
              </a:spcBef>
              <a:buSzPts val="1079"/>
            </a:pPr>
            <a:endParaRPr sz="900" dirty="0">
              <a:solidFill>
                <a:srgbClr val="ECAE4B"/>
              </a:solidFill>
              <a:latin typeface="Montserrat" pitchFamily="2" charset="77"/>
            </a:endParaRPr>
          </a:p>
          <a:p>
            <a:pPr>
              <a:spcBef>
                <a:spcPts val="600"/>
              </a:spcBef>
              <a:buSzPts val="1079"/>
            </a:pPr>
            <a:r>
              <a:rPr lang="en-US" sz="900" dirty="0">
                <a:solidFill>
                  <a:srgbClr val="ECAE4B"/>
                </a:solidFill>
                <a:latin typeface="Montserrat" pitchFamily="2" charset="77"/>
              </a:rPr>
              <a:t>Connect device to computer or extract data from microSD card.</a:t>
            </a:r>
            <a:endParaRPr sz="900" dirty="0">
              <a:solidFill>
                <a:srgbClr val="ECAE4B"/>
              </a:solidFill>
              <a:latin typeface="Montserrat" pitchFamily="2" charset="77"/>
            </a:endParaRPr>
          </a:p>
        </p:txBody>
      </p:sp>
      <p:sp>
        <p:nvSpPr>
          <p:cNvPr id="1782" name="Google Shape;1782;p17"/>
          <p:cNvSpPr txBox="1"/>
          <p:nvPr/>
        </p:nvSpPr>
        <p:spPr>
          <a:xfrm>
            <a:off x="5898601" y="1948725"/>
            <a:ext cx="2485815" cy="283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900"/>
            </a:pPr>
            <a:r>
              <a:rPr lang="en-US" sz="900" b="1" i="1" u="sng" dirty="0">
                <a:solidFill>
                  <a:srgbClr val="0092B3"/>
                </a:solidFill>
                <a:latin typeface="Montserrat" pitchFamily="2" charset="77"/>
              </a:rPr>
              <a:t>License Fee</a:t>
            </a:r>
            <a:endParaRPr sz="900" b="1" i="1" u="sng" dirty="0">
              <a:solidFill>
                <a:srgbClr val="0092B3"/>
              </a:solidFill>
              <a:latin typeface="Montserrat" pitchFamily="2" charset="77"/>
            </a:endParaRPr>
          </a:p>
          <a:p>
            <a:pPr lvl="1">
              <a:buSzPts val="800"/>
            </a:pPr>
            <a:r>
              <a:rPr lang="en-US" sz="900" b="1" i="1" dirty="0">
                <a:solidFill>
                  <a:srgbClr val="0092B3"/>
                </a:solidFill>
                <a:latin typeface="Montserrat" pitchFamily="2" charset="77"/>
              </a:rPr>
              <a:t>Annual License: </a:t>
            </a:r>
            <a:r>
              <a:rPr lang="en-US" sz="900" dirty="0">
                <a:solidFill>
                  <a:srgbClr val="0092B3"/>
                </a:solidFill>
                <a:latin typeface="Montserrat" pitchFamily="2" charset="77"/>
              </a:rPr>
              <a:t>Includes automatic software updates.</a:t>
            </a:r>
            <a:endParaRPr sz="900" dirty="0">
              <a:solidFill>
                <a:srgbClr val="0092B3"/>
              </a:solidFill>
              <a:latin typeface="Montserrat" pitchFamily="2" charset="77"/>
            </a:endParaRPr>
          </a:p>
          <a:p>
            <a:pPr>
              <a:buSzPts val="800"/>
            </a:pPr>
            <a:endParaRPr sz="900" dirty="0">
              <a:solidFill>
                <a:srgbClr val="0092B3"/>
              </a:solidFill>
              <a:latin typeface="Montserrat" pitchFamily="2" charset="77"/>
            </a:endParaRPr>
          </a:p>
          <a:p>
            <a:pPr>
              <a:buSzPts val="800"/>
            </a:pPr>
            <a:r>
              <a:rPr lang="en-US" sz="900" b="1" i="1" dirty="0">
                <a:solidFill>
                  <a:srgbClr val="0092B3"/>
                </a:solidFill>
                <a:latin typeface="Montserrat" pitchFamily="2" charset="77"/>
              </a:rPr>
              <a:t>One Time Software Purchase: </a:t>
            </a:r>
          </a:p>
          <a:p>
            <a:pPr>
              <a:buSzPts val="800"/>
            </a:pPr>
            <a:r>
              <a:rPr lang="en-US" sz="900" dirty="0">
                <a:solidFill>
                  <a:srgbClr val="0092B3"/>
                </a:solidFill>
                <a:latin typeface="Montserrat" pitchFamily="2" charset="77"/>
              </a:rPr>
              <a:t>Will remain at current version at time of purchase. Includes bug fixes</a:t>
            </a:r>
            <a:endParaRPr sz="900" dirty="0">
              <a:solidFill>
                <a:srgbClr val="0092B3"/>
              </a:solidFill>
              <a:latin typeface="Montserrat" pitchFamily="2" charset="77"/>
            </a:endParaRPr>
          </a:p>
          <a:p>
            <a:pPr>
              <a:buSzPts val="900"/>
            </a:pPr>
            <a:endParaRPr sz="900" dirty="0">
              <a:solidFill>
                <a:srgbClr val="0092B3"/>
              </a:solidFill>
              <a:latin typeface="Montserrat" pitchFamily="2" charset="77"/>
            </a:endParaRPr>
          </a:p>
          <a:p>
            <a:pPr>
              <a:buSzPts val="900"/>
            </a:pPr>
            <a:r>
              <a:rPr lang="en-US" sz="900" dirty="0">
                <a:solidFill>
                  <a:srgbClr val="0092B3"/>
                </a:solidFill>
                <a:latin typeface="Montserrat" pitchFamily="2" charset="77"/>
              </a:rPr>
              <a:t>Remote start and automatic stop duration setting</a:t>
            </a:r>
            <a:endParaRPr sz="900" dirty="0">
              <a:solidFill>
                <a:srgbClr val="0092B3"/>
              </a:solidFill>
              <a:latin typeface="Montserrat" pitchFamily="2" charset="77"/>
            </a:endParaRPr>
          </a:p>
          <a:p>
            <a:pPr>
              <a:spcBef>
                <a:spcPts val="600"/>
              </a:spcBef>
              <a:buSzPts val="900"/>
            </a:pPr>
            <a:r>
              <a:rPr lang="en-US" sz="900" dirty="0">
                <a:solidFill>
                  <a:srgbClr val="0092B3"/>
                </a:solidFill>
                <a:latin typeface="Montserrat" pitchFamily="2" charset="77"/>
              </a:rPr>
              <a:t>Live stream growth measurements</a:t>
            </a:r>
            <a:endParaRPr sz="900" dirty="0">
              <a:solidFill>
                <a:srgbClr val="0092B3"/>
              </a:solidFill>
              <a:latin typeface="Montserrat" pitchFamily="2" charset="77"/>
            </a:endParaRPr>
          </a:p>
          <a:p>
            <a:pPr>
              <a:spcBef>
                <a:spcPts val="600"/>
              </a:spcBef>
              <a:buSzPts val="900"/>
            </a:pPr>
            <a:r>
              <a:rPr lang="en-US" sz="900" dirty="0">
                <a:solidFill>
                  <a:srgbClr val="0092B3"/>
                </a:solidFill>
                <a:latin typeface="Montserrat" pitchFamily="2" charset="77"/>
              </a:rPr>
              <a:t>Remote data transmission using canopy</a:t>
            </a:r>
            <a:endParaRPr sz="900" dirty="0">
              <a:solidFill>
                <a:srgbClr val="0092B3"/>
              </a:solidFill>
              <a:latin typeface="Montserrat" pitchFamily="2" charset="77"/>
            </a:endParaRPr>
          </a:p>
          <a:p>
            <a:pPr>
              <a:spcBef>
                <a:spcPts val="600"/>
              </a:spcBef>
              <a:buSzPts val="900"/>
            </a:pPr>
            <a:r>
              <a:rPr lang="en-US" sz="900" dirty="0">
                <a:solidFill>
                  <a:srgbClr val="0092B3"/>
                </a:solidFill>
                <a:latin typeface="Montserrat" pitchFamily="2" charset="77"/>
              </a:rPr>
              <a:t>Control multiple devices at once. </a:t>
            </a:r>
            <a:endParaRPr sz="900" dirty="0">
              <a:solidFill>
                <a:srgbClr val="0092B3"/>
              </a:solidFill>
              <a:latin typeface="Montserrat" pitchFamily="2" charset="77"/>
            </a:endParaRPr>
          </a:p>
          <a:p>
            <a:pPr>
              <a:spcBef>
                <a:spcPts val="600"/>
              </a:spcBef>
              <a:buSzPts val="900"/>
            </a:pPr>
            <a:r>
              <a:rPr lang="en-US" sz="900" dirty="0">
                <a:solidFill>
                  <a:srgbClr val="0092B3"/>
                </a:solidFill>
                <a:latin typeface="Montserrat" pitchFamily="2" charset="77"/>
              </a:rPr>
              <a:t>5 user seats included (can purchase additional seats)</a:t>
            </a:r>
          </a:p>
          <a:p>
            <a:pPr>
              <a:spcBef>
                <a:spcPts val="600"/>
              </a:spcBef>
              <a:buSzPts val="900"/>
            </a:pPr>
            <a:r>
              <a:rPr lang="en-US" sz="900" dirty="0">
                <a:solidFill>
                  <a:srgbClr val="0092B3"/>
                </a:solidFill>
                <a:latin typeface="Montserrat" pitchFamily="2" charset="77"/>
              </a:rPr>
              <a:t>Use software on any computer</a:t>
            </a:r>
            <a:endParaRPr sz="900" dirty="0">
              <a:solidFill>
                <a:srgbClr val="0092B3"/>
              </a:solidFill>
              <a:latin typeface="Montserrat" pitchFamily="2" charset="77"/>
            </a:endParaRPr>
          </a:p>
        </p:txBody>
      </p:sp>
      <p:sp>
        <p:nvSpPr>
          <p:cNvPr id="1783" name="Google Shape;1783;p17"/>
          <p:cNvSpPr txBox="1"/>
          <p:nvPr/>
        </p:nvSpPr>
        <p:spPr>
          <a:xfrm>
            <a:off x="3970725" y="2382328"/>
            <a:ext cx="1524543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900"/>
            </a:pPr>
            <a:r>
              <a:rPr lang="en-US" sz="900" b="1" dirty="0">
                <a:solidFill>
                  <a:srgbClr val="6E2B62"/>
                </a:solidFill>
                <a:latin typeface="Montserrat" pitchFamily="2" charset="77"/>
              </a:rPr>
              <a:t>FEATURES OF BOTH PACKAGES:</a:t>
            </a:r>
          </a:p>
          <a:p>
            <a:pPr algn="ctr">
              <a:buSzPts val="900"/>
            </a:pPr>
            <a:endParaRPr lang="en-US" sz="900" dirty="0">
              <a:solidFill>
                <a:srgbClr val="6E2B62"/>
              </a:solidFill>
              <a:latin typeface="Montserrat" pitchFamily="2" charset="77"/>
            </a:endParaRPr>
          </a:p>
          <a:p>
            <a:pPr algn="ctr">
              <a:buSzPts val="900"/>
            </a:pPr>
            <a:r>
              <a:rPr lang="en-US" sz="900" dirty="0">
                <a:solidFill>
                  <a:srgbClr val="6E2B62"/>
                </a:solidFill>
                <a:latin typeface="Montserrat" pitchFamily="2" charset="77"/>
              </a:rPr>
              <a:t>Automatic </a:t>
            </a:r>
          </a:p>
          <a:p>
            <a:pPr algn="ctr">
              <a:buSzPts val="900"/>
            </a:pPr>
            <a:r>
              <a:rPr lang="en-US" sz="900" dirty="0">
                <a:solidFill>
                  <a:srgbClr val="6E2B62"/>
                </a:solidFill>
                <a:latin typeface="Montserrat" pitchFamily="2" charset="77"/>
              </a:rPr>
              <a:t>Interval Setting</a:t>
            </a:r>
            <a:endParaRPr sz="900" dirty="0">
              <a:solidFill>
                <a:srgbClr val="6E2B62"/>
              </a:solidFill>
              <a:latin typeface="Montserrat" pitchFamily="2" charset="77"/>
            </a:endParaRPr>
          </a:p>
          <a:p>
            <a:pPr algn="ctr">
              <a:spcBef>
                <a:spcPts val="600"/>
              </a:spcBef>
              <a:buSzPts val="900"/>
            </a:pPr>
            <a:r>
              <a:rPr lang="en-US" sz="900" dirty="0">
                <a:solidFill>
                  <a:srgbClr val="6E2B62"/>
                </a:solidFill>
                <a:latin typeface="Montserrat" pitchFamily="2" charset="77"/>
              </a:rPr>
              <a:t>Data Analysis Tool</a:t>
            </a:r>
            <a:endParaRPr sz="900" dirty="0">
              <a:solidFill>
                <a:srgbClr val="6E2B62"/>
              </a:solidFill>
              <a:latin typeface="Montserrat" pitchFamily="2" charset="77"/>
            </a:endParaRPr>
          </a:p>
          <a:p>
            <a:pPr algn="ctr">
              <a:spcBef>
                <a:spcPts val="600"/>
              </a:spcBef>
              <a:buSzPts val="900"/>
            </a:pPr>
            <a:r>
              <a:rPr lang="en-US" sz="900" dirty="0">
                <a:solidFill>
                  <a:srgbClr val="6E2B62"/>
                </a:solidFill>
                <a:latin typeface="Montserrat" pitchFamily="2" charset="77"/>
              </a:rPr>
              <a:t>Export raw data as CSV, excel file.</a:t>
            </a:r>
            <a:endParaRPr sz="900" dirty="0">
              <a:solidFill>
                <a:srgbClr val="6E2B62"/>
              </a:solidFill>
              <a:latin typeface="Montserrat" pitchFamily="2" charset="77"/>
            </a:endParaRPr>
          </a:p>
          <a:p>
            <a:pPr algn="ctr">
              <a:spcBef>
                <a:spcPts val="600"/>
              </a:spcBef>
              <a:buSzPts val="900"/>
            </a:pPr>
            <a:r>
              <a:rPr lang="en-US" sz="900" dirty="0">
                <a:solidFill>
                  <a:srgbClr val="6E2B62"/>
                </a:solidFill>
                <a:latin typeface="Montserrat" pitchFamily="2" charset="77"/>
              </a:rPr>
              <a:t>Automatic data saving to microSD card.</a:t>
            </a:r>
            <a:endParaRPr sz="900" dirty="0">
              <a:solidFill>
                <a:srgbClr val="6E2B62"/>
              </a:solidFill>
              <a:latin typeface="Montserrat" pitchFamily="2" charset="77"/>
            </a:endParaRPr>
          </a:p>
        </p:txBody>
      </p:sp>
      <p:pic>
        <p:nvPicPr>
          <p:cNvPr id="14" name="Google Shape;1681;p1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9;p15">
            <a:hlinkClick r:id="rId4" action="ppaction://hlinksldjump"/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55" y="4374093"/>
            <a:ext cx="826135" cy="8261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FEA637-A2AA-34C2-C325-04443E5D5607}"/>
              </a:ext>
            </a:extLst>
          </p:cNvPr>
          <p:cNvSpPr txBox="1">
            <a:spLocks/>
          </p:cNvSpPr>
          <p:nvPr/>
        </p:nvSpPr>
        <p:spPr>
          <a:xfrm>
            <a:off x="627461" y="142731"/>
            <a:ext cx="8382000" cy="41144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Montserrat" panose="020B0604020202020204" charset="0"/>
              </a:rPr>
              <a:t>Upgrade to Labrador Premium + Canopy</a:t>
            </a:r>
            <a:endParaRPr lang="en-US" b="1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6FA2FF-BA22-39D3-8A6B-EC81947F77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0" y="1"/>
            <a:ext cx="717161" cy="717161"/>
          </a:xfrm>
          <a:prstGeom prst="rect">
            <a:avLst/>
          </a:prstGeom>
        </p:spPr>
      </p:pic>
      <p:sp>
        <p:nvSpPr>
          <p:cNvPr id="4" name="Google Shape;1682;p10">
            <a:extLst>
              <a:ext uri="{FF2B5EF4-FFF2-40B4-BE49-F238E27FC236}">
                <a16:creationId xmlns:a16="http://schemas.microsoft.com/office/drawing/2014/main" id="{8AAD819F-9BF2-AC50-BF24-E58C48270158}"/>
              </a:ext>
            </a:extLst>
          </p:cNvPr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FFFFFF"/>
              </a:buClr>
              <a:buSzPts val="563"/>
            </a:pPr>
            <a:r>
              <a:rPr lang="en-US" sz="563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554543" y="961305"/>
            <a:ext cx="39155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ECAE4B"/>
                </a:solidFill>
              </a:rPr>
              <a:t>Enjoy Labrador Standard’s Robust Features</a:t>
            </a:r>
          </a:p>
          <a:p>
            <a:pPr algn="ctr"/>
            <a:r>
              <a:rPr lang="en-US" sz="1000" dirty="0">
                <a:solidFill>
                  <a:srgbClr val="ECAE4B"/>
                </a:solidFill>
              </a:rPr>
              <a:t>Automatic interval setting and smart data analysis tool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02677" y="927689"/>
            <a:ext cx="45093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92B3"/>
                </a:solidFill>
              </a:rPr>
              <a:t>Add Premium + Canopy to Unlock Wireless Freedom</a:t>
            </a:r>
          </a:p>
          <a:p>
            <a:r>
              <a:rPr lang="en-US" sz="1000" dirty="0">
                <a:solidFill>
                  <a:srgbClr val="0092B3"/>
                </a:solidFill>
              </a:rPr>
              <a:t>Real-time access and effortless data handling anywhere you work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298" y="725573"/>
            <a:ext cx="545277" cy="545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19" y="727544"/>
            <a:ext cx="620884" cy="62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8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6" name="Google Shape;1736;p3"/>
          <p:cNvGrpSpPr/>
          <p:nvPr/>
        </p:nvGrpSpPr>
        <p:grpSpPr>
          <a:xfrm>
            <a:off x="6063815" y="3140522"/>
            <a:ext cx="1217211" cy="1646638"/>
            <a:chOff x="6552523" y="2990704"/>
            <a:chExt cx="3245897" cy="4391033"/>
          </a:xfrm>
        </p:grpSpPr>
        <p:pic>
          <p:nvPicPr>
            <p:cNvPr id="1737" name="Google Shape;1737;p3" descr="Google Shape;796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90551" y="2990704"/>
              <a:ext cx="3169843" cy="292616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1" y="0"/>
                  </a:moveTo>
                  <a:cubicBezTo>
                    <a:pt x="4836" y="0"/>
                    <a:pt x="0" y="4834"/>
                    <a:pt x="0" y="10799"/>
                  </a:cubicBezTo>
                  <a:cubicBezTo>
                    <a:pt x="0" y="16763"/>
                    <a:pt x="4836" y="21600"/>
                    <a:pt x="10801" y="21600"/>
                  </a:cubicBezTo>
                  <a:cubicBezTo>
                    <a:pt x="16767" y="21600"/>
                    <a:pt x="21600" y="16763"/>
                    <a:pt x="21600" y="10799"/>
                  </a:cubicBezTo>
                  <a:cubicBezTo>
                    <a:pt x="21600" y="4834"/>
                    <a:pt x="16767" y="0"/>
                    <a:pt x="10801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738" name="Google Shape;1738;p3"/>
            <p:cNvSpPr txBox="1"/>
            <p:nvPr/>
          </p:nvSpPr>
          <p:spPr>
            <a:xfrm>
              <a:off x="6552523" y="6058407"/>
              <a:ext cx="3245897" cy="13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algn="ctr"/>
              <a:r>
                <a:rPr lang="en-US" sz="975" dirty="0">
                  <a:solidFill>
                    <a:srgbClr val="2B3E4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Eric Mayton</a:t>
              </a:r>
              <a:endParaRPr sz="750" dirty="0">
                <a:solidFill>
                  <a:srgbClr val="2B3E4F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algn="ctr"/>
              <a:r>
                <a:rPr lang="en-US" sz="825" dirty="0">
                  <a:solidFill>
                    <a:srgbClr val="A7A7A7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Chief Executive Officer</a:t>
              </a:r>
              <a:endParaRPr sz="525" dirty="0"/>
            </a:p>
          </p:txBody>
        </p:sp>
      </p:grpSp>
      <p:pic>
        <p:nvPicPr>
          <p:cNvPr id="1756" name="Google Shape;1756;p3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1759" name="Google Shape;1759;p3"/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/>
            <a:r>
              <a:rPr lang="en-US" sz="563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sz="525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3C88398-89B5-AC22-6217-CFFBBEDA4138}"/>
              </a:ext>
            </a:extLst>
          </p:cNvPr>
          <p:cNvGrpSpPr/>
          <p:nvPr/>
        </p:nvGrpSpPr>
        <p:grpSpPr>
          <a:xfrm>
            <a:off x="7495962" y="3137907"/>
            <a:ext cx="1315301" cy="1533525"/>
            <a:chOff x="7632755" y="1525579"/>
            <a:chExt cx="1315301" cy="1533525"/>
          </a:xfrm>
        </p:grpSpPr>
        <p:sp>
          <p:nvSpPr>
            <p:cNvPr id="1753" name="Google Shape;1753;p3"/>
            <p:cNvSpPr txBox="1"/>
            <p:nvPr/>
          </p:nvSpPr>
          <p:spPr>
            <a:xfrm>
              <a:off x="7632755" y="2689813"/>
              <a:ext cx="1315301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algn="ctr"/>
              <a:r>
                <a:rPr lang="en-US" sz="975" dirty="0">
                  <a:solidFill>
                    <a:srgbClr val="2B3E4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Maulik Oza</a:t>
              </a:r>
              <a:endParaRPr sz="525" dirty="0"/>
            </a:p>
            <a:p>
              <a:pPr algn="ctr"/>
              <a:r>
                <a:rPr lang="en-US" sz="825" dirty="0">
                  <a:solidFill>
                    <a:srgbClr val="A7A7A7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VP, Commercial</a:t>
              </a:r>
              <a:endParaRPr sz="525" dirty="0"/>
            </a:p>
          </p:txBody>
        </p:sp>
        <p:pic>
          <p:nvPicPr>
            <p:cNvPr id="34" name="Google Shape;1447;p2"/>
            <p:cNvPicPr preferRelativeResize="0"/>
            <p:nvPr/>
          </p:nvPicPr>
          <p:blipFill rotWithShape="1">
            <a:blip r:embed="rId5">
              <a:alphaModFix/>
            </a:blip>
            <a:srcRect t="1932" b="1932"/>
            <a:stretch/>
          </p:blipFill>
          <p:spPr>
            <a:xfrm>
              <a:off x="7729863" y="1525579"/>
              <a:ext cx="1092290" cy="109209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34"/>
                    <a:pt x="0" y="10798"/>
                  </a:cubicBezTo>
                  <a:cubicBezTo>
                    <a:pt x="0" y="16762"/>
                    <a:pt x="4835" y="21600"/>
                    <a:pt x="10800" y="21600"/>
                  </a:cubicBezTo>
                  <a:cubicBezTo>
                    <a:pt x="16766" y="21600"/>
                    <a:pt x="21600" y="16762"/>
                    <a:pt x="21600" y="10798"/>
                  </a:cubicBezTo>
                  <a:cubicBezTo>
                    <a:pt x="21600" y="4834"/>
                    <a:pt x="16766" y="0"/>
                    <a:pt x="10800" y="0"/>
                  </a:cubicBezTo>
                  <a:close/>
                </a:path>
              </a:pathLst>
            </a:custGeom>
            <a:noFill/>
            <a:ln w="9525" cap="flat" cmpd="sng">
              <a:noFill/>
              <a:prstDash val="solid"/>
              <a:miter lim="400000"/>
              <a:headEnd type="none" w="sm" len="sm"/>
              <a:tailEnd type="none" w="sm" len="sm"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EBA6F6-8705-D0F8-9A8F-D9D7C2F26D4C}"/>
              </a:ext>
            </a:extLst>
          </p:cNvPr>
          <p:cNvGrpSpPr/>
          <p:nvPr/>
        </p:nvGrpSpPr>
        <p:grpSpPr>
          <a:xfrm>
            <a:off x="6797342" y="1611354"/>
            <a:ext cx="1217211" cy="1513250"/>
            <a:chOff x="4807325" y="1568750"/>
            <a:chExt cx="1217211" cy="1513250"/>
          </a:xfrm>
        </p:grpSpPr>
        <p:sp>
          <p:nvSpPr>
            <p:cNvPr id="2" name="Oval 1"/>
            <p:cNvSpPr/>
            <p:nvPr/>
          </p:nvSpPr>
          <p:spPr>
            <a:xfrm>
              <a:off x="4812245" y="1568750"/>
              <a:ext cx="1147662" cy="1078592"/>
            </a:xfrm>
            <a:prstGeom prst="ellipse">
              <a:avLst/>
            </a:prstGeom>
            <a:solidFill>
              <a:srgbClr val="F2EAD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37" name="Google Shape;1738;p3"/>
            <p:cNvSpPr txBox="1"/>
            <p:nvPr/>
          </p:nvSpPr>
          <p:spPr>
            <a:xfrm>
              <a:off x="4807325" y="2689625"/>
              <a:ext cx="1217211" cy="392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algn="ctr"/>
              <a:r>
                <a:rPr lang="en-US" sz="975" dirty="0">
                  <a:solidFill>
                    <a:srgbClr val="2B3E4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Meet Your </a:t>
              </a:r>
            </a:p>
            <a:p>
              <a:pPr algn="ctr"/>
              <a:r>
                <a:rPr lang="en-US" sz="975" dirty="0">
                  <a:solidFill>
                    <a:srgbClr val="2B3E4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Cerillo Team</a:t>
              </a:r>
              <a:endParaRPr sz="750" dirty="0">
                <a:solidFill>
                  <a:srgbClr val="2B3E4F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62" y="1644668"/>
              <a:ext cx="871538" cy="871538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8427203" y="4068305"/>
            <a:ext cx="685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8" name="Flowchart: Process 47"/>
          <p:cNvSpPr/>
          <p:nvPr/>
        </p:nvSpPr>
        <p:spPr>
          <a:xfrm>
            <a:off x="0" y="0"/>
            <a:ext cx="9144000" cy="1334237"/>
          </a:xfrm>
          <a:prstGeom prst="flowChartProcess">
            <a:avLst/>
          </a:prstGeom>
          <a:gradFill flip="none" rotWithShape="1">
            <a:gsLst>
              <a:gs pos="0">
                <a:srgbClr val="27CAD3">
                  <a:tint val="66000"/>
                  <a:satMod val="160000"/>
                </a:srgbClr>
              </a:gs>
              <a:gs pos="50000">
                <a:srgbClr val="27CAD3">
                  <a:tint val="44500"/>
                  <a:satMod val="160000"/>
                </a:srgbClr>
              </a:gs>
              <a:gs pos="100000">
                <a:srgbClr val="27CAD3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9" name="Rectangle 48"/>
          <p:cNvSpPr/>
          <p:nvPr/>
        </p:nvSpPr>
        <p:spPr>
          <a:xfrm>
            <a:off x="893732" y="585015"/>
            <a:ext cx="375209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2B3E4F"/>
                </a:solidFill>
                <a:latin typeface="Montserrat"/>
              </a:rPr>
              <a:t>Committed to advancing scientific discovery through the development of cutting-edge tools for cellular research</a:t>
            </a:r>
            <a:r>
              <a:rPr lang="en-US" sz="1050" dirty="0">
                <a:solidFill>
                  <a:srgbClr val="454545"/>
                </a:solidFill>
                <a:latin typeface="Montserrat"/>
              </a:rPr>
              <a:t>.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645831" y="584361"/>
            <a:ext cx="441925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2B3E4F"/>
                </a:solidFill>
                <a:latin typeface="Montserrat"/>
              </a:rPr>
              <a:t>Mission: Make these tools more accessible to researchers across a wide range of disciplines, enabling new insights and accelerating the pace of discovery</a:t>
            </a:r>
            <a:r>
              <a:rPr lang="en-US" sz="1050" dirty="0">
                <a:solidFill>
                  <a:srgbClr val="454545"/>
                </a:solidFill>
                <a:latin typeface="Montserrat"/>
              </a:rPr>
              <a:t>.</a:t>
            </a:r>
            <a:endParaRPr lang="en-US" sz="1050" dirty="0"/>
          </a:p>
        </p:txBody>
      </p:sp>
      <p:pic>
        <p:nvPicPr>
          <p:cNvPr id="47" name="Picture 2" descr="https://lh7-rt.googleusercontent.com/slidesz/AGV_vUcZiUQOajR9kxfGQmOf1MBoANcZbU0l8iQRg-A_ZBhvTv2r5GEGWakGR-2qzOQxg6TxZ_Y7JfzKUZTuooI9mwFGMZwtZRDsbRKxiSe3IbnQ_ofgi8XTl0s-ne64JBWu4iWIN0HEu816iEacgybMrpk=nw?key=8Oo_0OQJUGpjCUSFPbLLAsV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90" y="-235113"/>
            <a:ext cx="1329161" cy="132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87" y="1379739"/>
            <a:ext cx="2271658" cy="1885447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3424337" y="1712771"/>
            <a:ext cx="1147662" cy="1078592"/>
          </a:xfrm>
          <a:prstGeom prst="ellipse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5" name="Rectangle 4"/>
          <p:cNvSpPr/>
          <p:nvPr/>
        </p:nvSpPr>
        <p:spPr>
          <a:xfrm>
            <a:off x="1129871" y="129509"/>
            <a:ext cx="6276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2B3E4F"/>
                </a:solidFill>
                <a:latin typeface="Montserrat" panose="020B0604020202020204" charset="0"/>
                <a:ea typeface="Montserrat Light"/>
                <a:cs typeface="Montserrat Light"/>
                <a:sym typeface="Montserrat Light"/>
              </a:rPr>
              <a:t>Welcome to the 2026 Product &amp; Pricing Review</a:t>
            </a:r>
          </a:p>
        </p:txBody>
      </p:sp>
      <p:pic>
        <p:nvPicPr>
          <p:cNvPr id="32" name="Google Shape;579;p15">
            <a:hlinkClick r:id="rId9" action="ppaction://hlinksldjump"/>
          </p:cNvPr>
          <p:cNvPicPr preferRelativeResize="0"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55" y="4374093"/>
            <a:ext cx="826135" cy="8261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767;p4">
            <a:extLst>
              <a:ext uri="{FF2B5EF4-FFF2-40B4-BE49-F238E27FC236}">
                <a16:creationId xmlns:a16="http://schemas.microsoft.com/office/drawing/2014/main" id="{D389869E-BF42-93F9-6746-3E2095303D1E}"/>
              </a:ext>
            </a:extLst>
          </p:cNvPr>
          <p:cNvSpPr txBox="1"/>
          <p:nvPr/>
        </p:nvSpPr>
        <p:spPr>
          <a:xfrm>
            <a:off x="156523" y="3346749"/>
            <a:ext cx="3929063" cy="148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2399" marR="5080" algn="ctr">
              <a:lnSpc>
                <a:spcPct val="115000"/>
              </a:lnSpc>
            </a:pPr>
            <a:r>
              <a:rPr lang="en-US" sz="1200" dirty="0">
                <a:latin typeface="Montserrat"/>
                <a:ea typeface="Montserrat"/>
                <a:cs typeface="Montserrat"/>
                <a:sym typeface="Montserrat"/>
              </a:rPr>
              <a:t>Innovative Life Sciences Technology Company </a:t>
            </a:r>
          </a:p>
          <a:p>
            <a:pPr marL="152399" marR="5080" algn="ctr">
              <a:lnSpc>
                <a:spcPct val="115000"/>
              </a:lnSpc>
            </a:pPr>
            <a:endParaRPr lang="en-US" sz="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52399" marR="5080" algn="ctr">
              <a:lnSpc>
                <a:spcPct val="115000"/>
              </a:lnSpc>
            </a:pPr>
            <a:r>
              <a:rPr lang="en-US" sz="1200" dirty="0">
                <a:latin typeface="Montserrat"/>
                <a:ea typeface="Montserrat"/>
                <a:cs typeface="Montserrat"/>
                <a:sym typeface="Montserrat"/>
              </a:rPr>
              <a:t>Headquartered in Charlottesville, VA</a:t>
            </a:r>
          </a:p>
          <a:p>
            <a:pPr marL="152399" marR="5080" algn="ctr">
              <a:lnSpc>
                <a:spcPct val="115000"/>
              </a:lnSpc>
            </a:pPr>
            <a:endParaRPr lang="en-US" sz="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52399" marR="5080" algn="ctr">
              <a:lnSpc>
                <a:spcPct val="115000"/>
              </a:lnSpc>
            </a:pPr>
            <a:r>
              <a:rPr lang="en-US" sz="1200" dirty="0">
                <a:latin typeface="Montserrat"/>
                <a:ea typeface="Montserrat"/>
                <a:cs typeface="Montserrat"/>
                <a:sym typeface="Montserrat"/>
              </a:rPr>
              <a:t>Founded in 2016 </a:t>
            </a:r>
          </a:p>
          <a:p>
            <a:pPr marL="152399" marR="5080" algn="ctr">
              <a:lnSpc>
                <a:spcPct val="115000"/>
              </a:lnSpc>
            </a:pPr>
            <a:endParaRPr lang="en-US" sz="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52399" marR="5080" algn="ctr">
              <a:lnSpc>
                <a:spcPct val="115000"/>
              </a:lnSpc>
            </a:pPr>
            <a:r>
              <a:rPr lang="en-US" sz="1200" dirty="0">
                <a:latin typeface="Montserrat"/>
                <a:ea typeface="Montserrat"/>
                <a:cs typeface="Montserrat"/>
                <a:sym typeface="Montserrat"/>
              </a:rPr>
              <a:t>Commercialization began in 2021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R="5080" indent="457195" algn="ctr">
              <a:lnSpc>
                <a:spcPct val="115000"/>
              </a:lnSpc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57587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21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32" y="3342331"/>
            <a:ext cx="4316776" cy="155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lowchart: Process 32"/>
          <p:cNvSpPr/>
          <p:nvPr/>
        </p:nvSpPr>
        <p:spPr>
          <a:xfrm>
            <a:off x="7144" y="881433"/>
            <a:ext cx="9144000" cy="988264"/>
          </a:xfrm>
          <a:prstGeom prst="flowChartProcess">
            <a:avLst/>
          </a:prstGeom>
          <a:gradFill flip="none" rotWithShape="1">
            <a:gsLst>
              <a:gs pos="0">
                <a:srgbClr val="27CAD3">
                  <a:tint val="66000"/>
                  <a:satMod val="160000"/>
                </a:srgbClr>
              </a:gs>
              <a:gs pos="50000">
                <a:srgbClr val="27CAD3">
                  <a:tint val="44500"/>
                  <a:satMod val="160000"/>
                </a:srgbClr>
              </a:gs>
              <a:gs pos="100000">
                <a:srgbClr val="27CAD3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21862-3EF6-4382-BA10-348B0CA9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982" y="111677"/>
            <a:ext cx="2545608" cy="41144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Montserrat" panose="020B0604020202020204" charset="0"/>
              </a:rPr>
              <a:t>Traction To Date</a:t>
            </a:r>
          </a:p>
        </p:txBody>
      </p:sp>
      <p:pic>
        <p:nvPicPr>
          <p:cNvPr id="1025" name="Picture 1" descr="https://mail.google.com/mail/u/0/images/cleardo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0" y="2893444"/>
            <a:ext cx="7144" cy="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leard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44" cy="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8" y="1907765"/>
            <a:ext cx="4354679" cy="142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499" y="2166074"/>
            <a:ext cx="1039502" cy="34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33" descr="Google Shape;671;p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0" y="2201840"/>
            <a:ext cx="1148845" cy="30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 descr="Google Shape;656;p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78" y="2545382"/>
            <a:ext cx="895721" cy="30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57" y="2928629"/>
            <a:ext cx="1305250" cy="23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2"/>
          <p:cNvSpPr>
            <a:spLocks noChangeArrowheads="1"/>
          </p:cNvSpPr>
          <p:nvPr/>
        </p:nvSpPr>
        <p:spPr bwMode="auto">
          <a:xfrm>
            <a:off x="774599" y="908235"/>
            <a:ext cx="3400112" cy="85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57175" indent="-257175"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2B3E4F"/>
                </a:solidFill>
                <a:latin typeface="Montserrat"/>
              </a:rPr>
              <a:t>880+ Hardware Installs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marL="257175" indent="-257175"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2B3E4F"/>
                </a:solidFill>
                <a:latin typeface="Montserrat"/>
              </a:rPr>
              <a:t>900+ Consumables Sold</a:t>
            </a:r>
            <a:r>
              <a:rPr lang="en-US" alt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9" y="155251"/>
            <a:ext cx="466750" cy="4875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09699" y="1917343"/>
            <a:ext cx="26917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6A1D5D"/>
                </a:solidFill>
                <a:latin typeface="Montserrat"/>
              </a:rPr>
              <a:t>Academic &amp; Government</a:t>
            </a:r>
            <a:endParaRPr lang="en-US" sz="1200" b="1" dirty="0">
              <a:solidFill>
                <a:srgbClr val="6A1D5D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41805" y="884531"/>
            <a:ext cx="3586104" cy="876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2B3E4F"/>
                </a:solidFill>
                <a:latin typeface="Montserrat"/>
              </a:rPr>
              <a:t>80+ Publication Citations</a:t>
            </a:r>
            <a:endParaRPr lang="en-US" altLang="en-US" sz="1800" dirty="0">
              <a:latin typeface="Montserrat"/>
            </a:endParaRPr>
          </a:p>
          <a:p>
            <a:pPr marL="257175" indent="-25717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2B3E4F"/>
                </a:solidFill>
                <a:latin typeface="Montserrat"/>
              </a:rPr>
              <a:t>Customers in 30+ countries</a:t>
            </a:r>
            <a:endParaRPr lang="en-US" altLang="en-US" sz="1800" dirty="0">
              <a:latin typeface="Montserrat"/>
            </a:endParaRPr>
          </a:p>
        </p:txBody>
      </p:sp>
      <p:pic>
        <p:nvPicPr>
          <p:cNvPr id="32" name="Google Shape;1681;p10" descr="Imag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682;p10"/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FFFFFF"/>
              </a:buClr>
              <a:buSzPts val="563"/>
            </a:pPr>
            <a:r>
              <a:rPr lang="en-US" sz="563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dirty="0"/>
          </a:p>
        </p:txBody>
      </p:sp>
      <p:pic>
        <p:nvPicPr>
          <p:cNvPr id="35" name="Google Shape;579;p15">
            <a:hlinkClick r:id="rId12" action="ppaction://hlinksldjump"/>
          </p:cNvPr>
          <p:cNvPicPr preferRelativeResize="0"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55" y="4374093"/>
            <a:ext cx="826135" cy="82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584;p4" descr="Google Shape;669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828208" y="3644539"/>
            <a:ext cx="1368629" cy="340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586;p4" descr="Google Shape;234;g258e4ef853a_0_12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37555" y="3571143"/>
            <a:ext cx="774359" cy="435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587;p4" descr="Picture 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761502" y="3947880"/>
            <a:ext cx="633419" cy="46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588;p4" descr="Google Shape;216;g258e4ef853a_0_12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26069" y="4062145"/>
            <a:ext cx="770327" cy="39002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Rectangle 125"/>
          <p:cNvSpPr/>
          <p:nvPr/>
        </p:nvSpPr>
        <p:spPr>
          <a:xfrm>
            <a:off x="1501906" y="3344457"/>
            <a:ext cx="212374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rgbClr val="681D5C"/>
                </a:solidFill>
                <a:latin typeface="Montserrat"/>
              </a:rPr>
              <a:t>Industry</a:t>
            </a:r>
            <a:endParaRPr lang="en-US" sz="1350" b="1" dirty="0">
              <a:solidFill>
                <a:srgbClr val="681D5C"/>
              </a:solidFill>
            </a:endParaRPr>
          </a:p>
        </p:txBody>
      </p:sp>
      <p:grpSp>
        <p:nvGrpSpPr>
          <p:cNvPr id="36" name="Google Shape;1485;p4"/>
          <p:cNvGrpSpPr/>
          <p:nvPr/>
        </p:nvGrpSpPr>
        <p:grpSpPr>
          <a:xfrm>
            <a:off x="4966476" y="2194342"/>
            <a:ext cx="4041637" cy="2356272"/>
            <a:chOff x="0" y="0"/>
            <a:chExt cx="11561096" cy="5902063"/>
          </a:xfrm>
        </p:grpSpPr>
        <p:pic>
          <p:nvPicPr>
            <p:cNvPr id="37" name="Google Shape;1486;p4" descr="Google Shape;679;p8"/>
            <p:cNvPicPr preferRelativeResize="0"/>
            <p:nvPr/>
          </p:nvPicPr>
          <p:blipFill rotWithShape="1">
            <a:blip r:embed="rId18">
              <a:alphaModFix/>
            </a:blip>
            <a:srcRect l="6" r="6"/>
            <a:stretch/>
          </p:blipFill>
          <p:spPr>
            <a:xfrm>
              <a:off x="0" y="0"/>
              <a:ext cx="11561096" cy="5902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1487;p4" descr="Google Shape;680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18143" y="1836659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1488;p4" descr="Google Shape;681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453929" y="1951325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1489;p4" descr="Google Shape;682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84452" y="2048791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1490;p4" descr="Google Shape;683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21292" y="2194665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1491;p4" descr="Google Shape;684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453929" y="2269198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1492;p4" descr="Google Shape;685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67614" y="2378131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1493;p4" descr="Google Shape;686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820255" y="2131600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1494;p4" descr="Google Shape;687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982819" y="2206132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495;p4" descr="Google Shape;688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229143" y="2538662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1496;p4" descr="Google Shape;689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96508" y="2585761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1497;p4" descr="Google Shape;690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372120" y="2588009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1498;p4" descr="Google Shape;691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130037" y="1620199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1499;p4" descr="Google Shape;692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212129" y="1687798"/>
              <a:ext cx="342582" cy="407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1500;p4" descr="Google Shape;693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927909" y="1722197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1501;p4" descr="Google Shape;694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624760" y="1813120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1502;p4" descr="Google Shape;695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605796" y="2002319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1503;p4" descr="Google Shape;696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814222" y="2131600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1504;p4" descr="Google Shape;697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304593" y="2048791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1505;p4" descr="Google Shape;698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161600" y="2154532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1506;p4" descr="Google Shape;699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029624" y="2315064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1507;p4" descr="Google Shape;700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890014" y="2458022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1508;p4" descr="Google Shape;701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777084" y="2584999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1509;p4" descr="Google Shape;702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509828" y="1123011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1510;p4" descr="Google Shape;703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509828" y="1329409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1511;p4" descr="Google Shape;704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4819028" y="1403941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1512;p4" descr="Google Shape;705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4926400" y="1467009"/>
              <a:ext cx="342582" cy="407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1513;p4" descr="Google Shape;706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4654792" y="1553510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1514;p4" descr="Google Shape;707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4699043" y="1620199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1515;p4" descr="Google Shape;708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4926400" y="1620117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1516;p4" descr="Google Shape;709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048189" y="1687798"/>
              <a:ext cx="342582" cy="407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1517;p4" descr="Google Shape;710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219478" y="1683718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1518;p4" descr="Google Shape;711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572399" y="1717519"/>
              <a:ext cx="342582" cy="407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1519;p4" descr="Google Shape;712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135721" y="1836659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1520;p4" descr="Google Shape;713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388628" y="1888259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1521;p4" descr="Google Shape;714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323392" y="2585761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1522;p4" descr="Google Shape;715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468660" y="2643095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1523;p4" descr="Google Shape;716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323328" y="2269198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1524;p4" descr="Google Shape;717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209640" y="2378131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1525;p4" descr="Google Shape;718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9028552" y="3433054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1526;p4" descr="Google Shape;719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266484" y="5015439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1527;p4" descr="Google Shape;720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449648" y="5175972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1528;p4" descr="Google Shape;721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972201" y="3183651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1529;p4" descr="Google Shape;722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511788" y="1832355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1530;p4" descr="Google Shape;723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255982" y="1883955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1531;p4" descr="Google Shape;724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156510" y="1922656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1532;p4" descr="Google Shape;725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345429" y="5210368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1533;p4" descr="Google Shape;729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070829" y="4985032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1534;p4" descr="Google Shape;730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398201" y="2234170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1535;p4" descr="Google Shape;731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532320" y="2115121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1536;p4" descr="Google Shape;732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9637576" y="2582604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1537;p4" descr="Google Shape;733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416182" y="2026154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1538;p4" descr="Google Shape;734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576382" y="2168352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1539;p4" descr="Google Shape;735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876021" y="2348331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1540;p4" descr="Google Shape;736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824816" y="2865125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1541;p4" descr="Google Shape;737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4909950" y="2191105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1542;p4" descr="Google Shape;738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961893" y="4990720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1543;p4" descr="Google Shape;739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009016" y="4810753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1544;p4" descr="Google Shape;741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331393" y="2144925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1545;p4" descr="Google Shape;742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331393" y="1974287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1546;p4" descr="Google Shape;743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139152" y="2383818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1547;p4" descr="Google Shape;744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859130" y="2781400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1548;p4" descr="Google Shape;745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570768" y="2218293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549;p4" descr="Google Shape;746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24910" y="2440123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550;p4" descr="Google Shape;747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282408" y="1689316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551;p4" descr="Google Shape;748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589993" y="2388932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552;p4" descr="Google Shape;749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224737" y="2286548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553;p4" descr="Google Shape;750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032147" y="2320677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554;p4" descr="Google Shape;751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134886" y="4358766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555;p4" descr="Google Shape;718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9389003" y="2864260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556;p4" descr="Google Shape;748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900760" y="2868437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557;p4" descr="Google Shape;748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9270134" y="2814907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558;p4" descr="Google Shape;719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9664573" y="5071795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559;p4" descr="Google Shape;719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970766" y="5118507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560;p4" descr="Google Shape;719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859687" y="1567658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561;p4" descr="Google Shape;719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9523129" y="2738947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562;p4" descr="Google Shape;719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9603281" y="2792594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563;p4" descr="Google Shape;719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644826" y="1548834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564;p4" descr="Google Shape;718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9188753" y="3637680"/>
              <a:ext cx="342581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565;p4" descr="Google Shape;720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609848" y="5318170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566;p4" descr="Google Shape;720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723161" y="5189847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567;p4" descr="Google Shape;720;p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770048" y="5106610"/>
              <a:ext cx="342582" cy="4072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8" name="Picture 4" descr="Kimberly-Clark - United Way of Metropolitan Dallas">
            <a:extLst>
              <a:ext uri="{FF2B5EF4-FFF2-40B4-BE49-F238E27FC236}">
                <a16:creationId xmlns:a16="http://schemas.microsoft.com/office/drawing/2014/main" id="{42CC064B-9077-2B93-67A2-A229A3D49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4" t="42849" r="15336" b="43971"/>
          <a:stretch>
            <a:fillRect/>
          </a:stretch>
        </p:blipFill>
        <p:spPr bwMode="auto">
          <a:xfrm>
            <a:off x="1785082" y="4112025"/>
            <a:ext cx="1547133" cy="3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B90C95E-CF70-8622-6D12-A1C3E870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903" y="3661337"/>
            <a:ext cx="1386700" cy="25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oducts - Biome Bank">
            <a:extLst>
              <a:ext uri="{FF2B5EF4-FFF2-40B4-BE49-F238E27FC236}">
                <a16:creationId xmlns:a16="http://schemas.microsoft.com/office/drawing/2014/main" id="{38FA23D1-2675-D6AC-9CCD-B603F534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52" y="4494604"/>
            <a:ext cx="1463938" cy="2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1585;p4" descr="Google Shape;740;p8">
            <a:extLst>
              <a:ext uri="{FF2B5EF4-FFF2-40B4-BE49-F238E27FC236}">
                <a16:creationId xmlns:a16="http://schemas.microsoft.com/office/drawing/2014/main" id="{C79B36E7-3F4E-0B9C-CF02-409841CBAA33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60507" y="4494604"/>
            <a:ext cx="928454" cy="24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83;p4" descr="Google Shape;670;p8">
            <a:extLst>
              <a:ext uri="{FF2B5EF4-FFF2-40B4-BE49-F238E27FC236}">
                <a16:creationId xmlns:a16="http://schemas.microsoft.com/office/drawing/2014/main" id="{E0CBF4A1-6884-3612-C67E-F229B56E24F4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530585" y="4486847"/>
            <a:ext cx="1124437" cy="24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9" descr="Google Shape;673;p8">
            <a:extLst>
              <a:ext uri="{FF2B5EF4-FFF2-40B4-BE49-F238E27FC236}">
                <a16:creationId xmlns:a16="http://schemas.microsoft.com/office/drawing/2014/main" id="{EE73F021-AACA-A3F7-081D-F6207E9B5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38" y="2571750"/>
            <a:ext cx="507016" cy="25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0" descr="Picture 8">
            <a:extLst>
              <a:ext uri="{FF2B5EF4-FFF2-40B4-BE49-F238E27FC236}">
                <a16:creationId xmlns:a16="http://schemas.microsoft.com/office/drawing/2014/main" id="{48F4BB14-6403-C95C-20A0-457653F5A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817" y="2920398"/>
            <a:ext cx="1059557" cy="29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ohn's Hopkins University Logo PNG Vector (SVG) Free Download">
            <a:extLst>
              <a:ext uri="{FF2B5EF4-FFF2-40B4-BE49-F238E27FC236}">
                <a16:creationId xmlns:a16="http://schemas.microsoft.com/office/drawing/2014/main" id="{449EC0AD-4BD6-A618-C399-4CC23885F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8" b="37575"/>
          <a:stretch>
            <a:fillRect/>
          </a:stretch>
        </p:blipFill>
        <p:spPr bwMode="auto">
          <a:xfrm>
            <a:off x="2030425" y="2908646"/>
            <a:ext cx="1270789" cy="28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3128E18-B8CA-4569-7D26-1FA4F7F3B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819" y="2154200"/>
            <a:ext cx="1007110" cy="33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udson Institute of Medical Research">
            <a:extLst>
              <a:ext uri="{FF2B5EF4-FFF2-40B4-BE49-F238E27FC236}">
                <a16:creationId xmlns:a16="http://schemas.microsoft.com/office/drawing/2014/main" id="{F90E0540-F10A-3701-8935-D33955A9D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819" y="2557952"/>
            <a:ext cx="1007110" cy="26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3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926" y="2202641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695C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62000" y="148077"/>
            <a:ext cx="8382000" cy="41144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2B3E4F"/>
                </a:solidFill>
                <a:latin typeface="Montserrat"/>
                <a:ea typeface="+mn-ea"/>
                <a:cs typeface="+mn-cs"/>
              </a:rPr>
              <a:t>WHAT’S NEW? Big Changes for 2026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333065" y="852133"/>
            <a:ext cx="45820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92B3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Cerillo’s Cellular Discovery Platform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92B3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:</a:t>
            </a:r>
            <a:b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92B3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</a:br>
            <a:r>
              <a:rPr kumimoji="0" lang="en-US" altLang="en-US" sz="1800" b="1" i="1" u="sng" strike="noStrike" kern="0" cap="none" spc="0" normalizeH="0" baseline="0" noProof="0" dirty="0">
                <a:ln>
                  <a:noFill/>
                </a:ln>
                <a:solidFill>
                  <a:srgbClr val="0092B3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More than microbial</a:t>
            </a: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9926" y="-115416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0" y="1"/>
            <a:ext cx="717161" cy="7171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7" y="2748957"/>
            <a:ext cx="363682" cy="36368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27058" y="1892235"/>
            <a:ext cx="37734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50" b="1" dirty="0">
                <a:latin typeface="Montserrat" pitchFamily="2" charset="77"/>
              </a:rPr>
              <a:t>Microplate Reader Product Line: The Rayo </a:t>
            </a:r>
            <a:endParaRPr kumimoji="0" lang="en-US" sz="16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57157" y="2608298"/>
            <a:ext cx="3483302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Multiple wavelengths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Automation integration models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ALTO is now RAYO S600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05" y="3215667"/>
            <a:ext cx="363682" cy="3636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6" y="3684959"/>
            <a:ext cx="363682" cy="3636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24" y="2778585"/>
            <a:ext cx="363682" cy="36368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59" y="3245912"/>
            <a:ext cx="363682" cy="3636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044" y="3690729"/>
            <a:ext cx="363682" cy="36368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0170" y="2193123"/>
            <a:ext cx="968188" cy="830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60170" y="3518442"/>
            <a:ext cx="1235312" cy="995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8195" y="1846449"/>
            <a:ext cx="1184870" cy="947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Google Shape;579;p15">
            <a:hlinkClick r:id="rId5" action="ppaction://hlinksldjump"/>
          </p:cNvPr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55" y="4374093"/>
            <a:ext cx="826135" cy="82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681;p10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1682;p10"/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3"/>
              <a:buFont typeface="Arial"/>
              <a:buNone/>
              <a:tabLst/>
              <a:defRPr/>
            </a:pPr>
            <a:r>
              <a:rPr kumimoji="0" lang="en-US" sz="56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634FD4-F46E-53A3-6692-9E2FE8BFCE1C}"/>
              </a:ext>
            </a:extLst>
          </p:cNvPr>
          <p:cNvSpPr txBox="1"/>
          <p:nvPr/>
        </p:nvSpPr>
        <p:spPr>
          <a:xfrm>
            <a:off x="4953000" y="1889594"/>
            <a:ext cx="37734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50" b="1" dirty="0">
                <a:latin typeface="Montserrat" pitchFamily="2" charset="77"/>
              </a:rPr>
              <a:t>Duet Co-Culture Product Line: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50" b="1" dirty="0">
                <a:latin typeface="Montserrat" pitchFamily="2" charset="77"/>
              </a:rPr>
              <a:t>Cost &amp; Mammalian Cell Culture</a:t>
            </a:r>
            <a:endParaRPr kumimoji="0" lang="en-US" sz="16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9CDB53-EAF4-0454-0E8E-56DAAA2C52A2}"/>
              </a:ext>
            </a:extLst>
          </p:cNvPr>
          <p:cNvSpPr txBox="1"/>
          <p:nvPr/>
        </p:nvSpPr>
        <p:spPr>
          <a:xfrm>
            <a:off x="5452968" y="2635064"/>
            <a:ext cx="3583875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New Duets for </a:t>
            </a:r>
            <a:r>
              <a:rPr lang="en-US" sz="1500" dirty="0">
                <a:latin typeface="Montserrat" pitchFamily="2" charset="77"/>
              </a:rPr>
              <a:t>mammalian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 culture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Reduced cost for 0.2µ product </a:t>
            </a:r>
            <a:r>
              <a:rPr lang="en-US" sz="1500" dirty="0">
                <a:latin typeface="Montserrat" pitchFamily="2" charset="77"/>
              </a:rPr>
              <a:t>line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Minimum order quantity enforced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AE5AB-B7FD-3B92-D733-43ACCAD30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76249A-499D-4661-28B1-2A5E81D37B87}"/>
              </a:ext>
            </a:extLst>
          </p:cNvPr>
          <p:cNvSpPr/>
          <p:nvPr/>
        </p:nvSpPr>
        <p:spPr>
          <a:xfrm>
            <a:off x="19926" y="2202641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695C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49AFDAD-6231-657F-C0E9-F7E248BD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48077"/>
            <a:ext cx="8382000" cy="41144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2B3E4F"/>
                </a:solidFill>
                <a:latin typeface="Montserrat"/>
                <a:ea typeface="+mn-ea"/>
                <a:cs typeface="+mn-cs"/>
              </a:rPr>
              <a:t>WHAT’S THE SAME? Carried over from 2025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6F314F49-ECF9-0F72-A2FC-E4F0A7353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065" y="644744"/>
            <a:ext cx="45820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92B3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Cerillo is your trusted partner for cellular analytics solutions </a:t>
            </a:r>
            <a:endParaRPr kumimoji="0" lang="en-US" altLang="en-US" sz="1800" b="1" i="1" u="sng" strike="noStrike" kern="0" cap="none" spc="0" normalizeH="0" baseline="0" noProof="0" dirty="0">
              <a:ln>
                <a:noFill/>
              </a:ln>
              <a:solidFill>
                <a:srgbClr val="0092B3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E4A61E68-B27F-94FC-941B-2A53EC716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6" y="-115416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669FDEE-212F-C74A-0934-013E088B66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0" y="1"/>
            <a:ext cx="717161" cy="7171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EA0F4BD-EA94-6EDA-2896-6CA6A0A8C4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47" y="2036625"/>
            <a:ext cx="363682" cy="36368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59B459B-2307-A2FF-BFE3-BC1B9DC9DBAF}"/>
              </a:ext>
            </a:extLst>
          </p:cNvPr>
          <p:cNvSpPr txBox="1"/>
          <p:nvPr/>
        </p:nvSpPr>
        <p:spPr>
          <a:xfrm>
            <a:off x="527058" y="1581150"/>
            <a:ext cx="377348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50" b="1" dirty="0">
                <a:latin typeface="Montserrat" pitchFamily="2" charset="77"/>
              </a:rPr>
              <a:t>Microplate Reader Product Line</a:t>
            </a:r>
            <a:endParaRPr kumimoji="0" lang="en-US" sz="16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79B3C1-A32D-087A-8449-838E6874FC15}"/>
              </a:ext>
            </a:extLst>
          </p:cNvPr>
          <p:cNvSpPr txBox="1"/>
          <p:nvPr/>
        </p:nvSpPr>
        <p:spPr>
          <a:xfrm>
            <a:off x="864226" y="1895966"/>
            <a:ext cx="3879114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Cost for RAYO S600 remains the same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500" dirty="0">
                <a:latin typeface="Montserrat" pitchFamily="2" charset="77"/>
              </a:rPr>
              <a:t>Adapters available for all RAYO models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57BB577-B860-7569-EDC4-E71F09044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5" y="2503335"/>
            <a:ext cx="363682" cy="36368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C8C3387-C285-A462-B0A9-143947B2F2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87" y="2025559"/>
            <a:ext cx="363682" cy="36368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6C7EB58-8499-E413-A27B-3A8112F39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22" y="2492886"/>
            <a:ext cx="363682" cy="36368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223FEB4-987D-80EC-4E0B-BEEFD7F5A15C}"/>
              </a:ext>
            </a:extLst>
          </p:cNvPr>
          <p:cNvSpPr/>
          <p:nvPr/>
        </p:nvSpPr>
        <p:spPr>
          <a:xfrm>
            <a:off x="2960170" y="1882038"/>
            <a:ext cx="968188" cy="830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8159C4-11C3-2DC9-993A-7594E209E877}"/>
              </a:ext>
            </a:extLst>
          </p:cNvPr>
          <p:cNvSpPr/>
          <p:nvPr/>
        </p:nvSpPr>
        <p:spPr>
          <a:xfrm>
            <a:off x="2960170" y="3207357"/>
            <a:ext cx="1235312" cy="995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3147A2-3E79-CA0A-6010-B8137B3B67B5}"/>
              </a:ext>
            </a:extLst>
          </p:cNvPr>
          <p:cNvSpPr/>
          <p:nvPr/>
        </p:nvSpPr>
        <p:spPr>
          <a:xfrm>
            <a:off x="1148195" y="1535364"/>
            <a:ext cx="1184870" cy="947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Google Shape;579;p15">
            <a:hlinkClick r:id="rId5" action="ppaction://hlinksldjump"/>
            <a:extLst>
              <a:ext uri="{FF2B5EF4-FFF2-40B4-BE49-F238E27FC236}">
                <a16:creationId xmlns:a16="http://schemas.microsoft.com/office/drawing/2014/main" id="{E5314BC3-F680-AAB2-5CDC-0A862769315E}"/>
              </a:ext>
            </a:extLst>
          </p:cNvPr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55" y="4374093"/>
            <a:ext cx="826135" cy="82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681;p10" descr="Image">
            <a:extLst>
              <a:ext uri="{FF2B5EF4-FFF2-40B4-BE49-F238E27FC236}">
                <a16:creationId xmlns:a16="http://schemas.microsoft.com/office/drawing/2014/main" id="{FBB8C936-EDAA-97D8-3987-CC1BE22D7DF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1682;p10">
            <a:extLst>
              <a:ext uri="{FF2B5EF4-FFF2-40B4-BE49-F238E27FC236}">
                <a16:creationId xmlns:a16="http://schemas.microsoft.com/office/drawing/2014/main" id="{8A756634-D00D-CC64-3B23-2D67AABD5BA2}"/>
              </a:ext>
            </a:extLst>
          </p:cNvPr>
          <p:cNvSpPr txBox="1"/>
          <p:nvPr/>
        </p:nvSpPr>
        <p:spPr>
          <a:xfrm>
            <a:off x="6682382" y="5018401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3"/>
              <a:buFont typeface="Arial"/>
              <a:buNone/>
              <a:tabLst/>
              <a:defRPr/>
            </a:pPr>
            <a:r>
              <a:rPr kumimoji="0" lang="en-US" sz="56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2697244-9FA6-71B8-1EB8-D574A68B4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63005CA-4764-67FB-5561-0E13E7AE1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Rectangle 3">
            <a:extLst>
              <a:ext uri="{FF2B5EF4-FFF2-40B4-BE49-F238E27FC236}">
                <a16:creationId xmlns:a16="http://schemas.microsoft.com/office/drawing/2014/main" id="{600E2922-87DC-FB72-9198-E286CB85B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0DC546-0B31-AEB4-A311-00B85DADEF6E}"/>
              </a:ext>
            </a:extLst>
          </p:cNvPr>
          <p:cNvSpPr txBox="1"/>
          <p:nvPr/>
        </p:nvSpPr>
        <p:spPr>
          <a:xfrm>
            <a:off x="4953000" y="1578509"/>
            <a:ext cx="377348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50" b="1" dirty="0">
                <a:latin typeface="Montserrat" pitchFamily="2" charset="77"/>
              </a:rPr>
              <a:t>Duet Co-Culture Product Line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BD7AD8-E145-4340-90CC-C6DB7C15B0EE}"/>
              </a:ext>
            </a:extLst>
          </p:cNvPr>
          <p:cNvSpPr txBox="1"/>
          <p:nvPr/>
        </p:nvSpPr>
        <p:spPr>
          <a:xfrm>
            <a:off x="5395802" y="1882381"/>
            <a:ext cx="3773480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Phage Duet price </a:t>
            </a:r>
            <a:r>
              <a:rPr lang="en-US" sz="1500" dirty="0">
                <a:latin typeface="Montserrat" pitchFamily="2" charset="77"/>
              </a:rPr>
              <a:t>remains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 the same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Same SKU formats (plates, refills, bundles, &amp; samples)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473EC-5DDF-BBB9-B5C4-B23FFB15DF33}"/>
              </a:ext>
            </a:extLst>
          </p:cNvPr>
          <p:cNvSpPr txBox="1"/>
          <p:nvPr/>
        </p:nvSpPr>
        <p:spPr>
          <a:xfrm>
            <a:off x="2908902" y="3513641"/>
            <a:ext cx="377348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50" b="1" dirty="0">
                <a:latin typeface="Montserrat" pitchFamily="2" charset="77"/>
              </a:rPr>
              <a:t>Labrador Premium &amp; Canopy</a:t>
            </a:r>
            <a:endParaRPr kumimoji="0" lang="en-US" sz="16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2EA9F-4AF2-D747-3E8F-6F25412114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526" y="3995761"/>
            <a:ext cx="363682" cy="363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D71376-ABBA-A69D-2D78-95A8F68108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61" y="4463088"/>
            <a:ext cx="363682" cy="3636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C3C498-1482-1A9A-8619-685F17D82BE4}"/>
              </a:ext>
            </a:extLst>
          </p:cNvPr>
          <p:cNvSpPr txBox="1"/>
          <p:nvPr/>
        </p:nvSpPr>
        <p:spPr>
          <a:xfrm>
            <a:off x="3303470" y="3852240"/>
            <a:ext cx="3583875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Works with all RAYO models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No changes to pricing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91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79311-3C60-A5F0-62B2-6A2D19A04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B1B60-15FB-5198-83A1-2F52C6915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41" y="162857"/>
            <a:ext cx="7886700" cy="410766"/>
          </a:xfrm>
        </p:spPr>
        <p:txBody>
          <a:bodyPr>
            <a:normAutofit/>
          </a:bodyPr>
          <a:lstStyle/>
          <a:p>
            <a:r>
              <a:rPr lang="en-US" sz="1800" dirty="0">
                <a:ln w="0"/>
                <a:solidFill>
                  <a:schemeClr val="tx1"/>
                </a:solidFill>
                <a:latin typeface="Montserrat" panose="020B0604020202020204" charset="0"/>
              </a:rPr>
              <a:t>RAYO </a:t>
            </a:r>
            <a:r>
              <a:rPr lang="en-US" sz="1800" dirty="0">
                <a:solidFill>
                  <a:schemeClr val="tx1"/>
                </a:solidFill>
                <a:latin typeface="Montserrat" panose="020B0604020202020204" charset="0"/>
              </a:rPr>
              <a:t>— The Future of</a:t>
            </a:r>
            <a:r>
              <a:rPr lang="en-US" sz="1800" dirty="0">
                <a:ln w="0"/>
                <a:solidFill>
                  <a:schemeClr val="tx1"/>
                </a:solidFill>
                <a:latin typeface="Montserrat" panose="020B0604020202020204" charset="0"/>
              </a:rPr>
              <a:t> Microplate Readers</a:t>
            </a:r>
            <a:endParaRPr lang="en-US" sz="1800" b="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CADF9D-C3A5-4B43-5AAF-EA81F3EFA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1" y="4272"/>
            <a:ext cx="717161" cy="717161"/>
          </a:xfrm>
          <a:prstGeom prst="rect">
            <a:avLst/>
          </a:prstGeom>
        </p:spPr>
      </p:pic>
      <p:pic>
        <p:nvPicPr>
          <p:cNvPr id="9" name="Google Shape;1681;p10" descr="Image">
            <a:extLst>
              <a:ext uri="{FF2B5EF4-FFF2-40B4-BE49-F238E27FC236}">
                <a16:creationId xmlns:a16="http://schemas.microsoft.com/office/drawing/2014/main" id="{FF60FA56-A58C-8C28-2E5D-0E11CB2DB37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682;p10">
            <a:extLst>
              <a:ext uri="{FF2B5EF4-FFF2-40B4-BE49-F238E27FC236}">
                <a16:creationId xmlns:a16="http://schemas.microsoft.com/office/drawing/2014/main" id="{C1AA4090-8DFE-AFE8-C432-F23DC755ACEE}"/>
              </a:ext>
            </a:extLst>
          </p:cNvPr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FFFFFF"/>
              </a:buClr>
              <a:buSzPts val="563"/>
            </a:pPr>
            <a:r>
              <a:rPr lang="en-US" sz="563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dirty="0"/>
          </a:p>
        </p:txBody>
      </p:sp>
      <p:pic>
        <p:nvPicPr>
          <p:cNvPr id="11" name="Picture 2" descr="https://lh7-rt.googleusercontent.com/slidesz/AGV_vUegSt2csHwK7lPVD41wrp5ZMjcrdHbG-XRUvNClo0NzmGDoViYwVL6R4TmBYWKxGQzUSm-HV-Srkyxmt0MBwhdi6JHoABYYLT2suf9eVyF_FK6j5Sti510ba7VkT9aiZqLL7eoxMRgzt0hYAiG4mg=s2048?key=8gtfHN5XhRMjNtM1TECO-Grx">
            <a:extLst>
              <a:ext uri="{FF2B5EF4-FFF2-40B4-BE49-F238E27FC236}">
                <a16:creationId xmlns:a16="http://schemas.microsoft.com/office/drawing/2014/main" id="{056DCFF6-59BA-9192-3681-C98BAF241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577" y="0"/>
            <a:ext cx="2043423" cy="313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BFE2E6-C501-F446-BF77-631A9A212DDC}"/>
              </a:ext>
            </a:extLst>
          </p:cNvPr>
          <p:cNvSpPr/>
          <p:nvPr/>
        </p:nvSpPr>
        <p:spPr>
          <a:xfrm>
            <a:off x="229030" y="812274"/>
            <a:ext cx="66912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2EBFCB"/>
                </a:solidFill>
                <a:latin typeface="Montserrat" panose="020B0604020202020204" charset="0"/>
              </a:rPr>
              <a:t>Customer Feedback Shapes Products to Meet Real-World Needs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5A8C15-EF27-8B20-E377-94F6B55C74E2}"/>
              </a:ext>
            </a:extLst>
          </p:cNvPr>
          <p:cNvSpPr/>
          <p:nvPr/>
        </p:nvSpPr>
        <p:spPr>
          <a:xfrm>
            <a:off x="571334" y="1317120"/>
            <a:ext cx="4897137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latin typeface="Montserrat" pitchFamily="2" charset="77"/>
              </a:rPr>
              <a:t>Multiwavelength Microplate Readers of the Future.</a:t>
            </a:r>
          </a:p>
          <a:p>
            <a:endParaRPr lang="en-US" sz="1050" dirty="0">
              <a:latin typeface="Montserrat" pitchFamily="2" charset="77"/>
            </a:endParaRPr>
          </a:p>
          <a:p>
            <a:r>
              <a:rPr lang="en-US" sz="1050" dirty="0">
                <a:latin typeface="Montserrat" pitchFamily="2" charset="77"/>
              </a:rPr>
              <a:t>A new suite of options and applications for the patented Cerillo plate reader!</a:t>
            </a:r>
          </a:p>
          <a:p>
            <a:endParaRPr lang="en-US" sz="1050" dirty="0">
              <a:latin typeface="Montserrat" pitchFamily="2" charset="77"/>
            </a:endParaRP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>
                <a:latin typeface="Montserrat" pitchFamily="2" charset="77"/>
              </a:rPr>
              <a:t>Four wavelengths in a single device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>
                <a:latin typeface="Montserrat" pitchFamily="2" charset="77"/>
              </a:rPr>
              <a:t>Fits on-deck and integrates with multiple liquid handlers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>
                <a:latin typeface="Montserrat" pitchFamily="2" charset="77"/>
              </a:rPr>
              <a:t>Control screen with buttons on front of hardware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>
                <a:latin typeface="Montserrat" pitchFamily="2" charset="77"/>
              </a:rPr>
              <a:t>Proprietary clamshell model remains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>
                <a:latin typeface="Montserrat" pitchFamily="2" charset="77"/>
              </a:rPr>
              <a:t>Fits 6-, 12-, 96-well plates, plus Duet System</a:t>
            </a:r>
          </a:p>
          <a:p>
            <a:pPr marL="214313" lvl="1" indent="-214313">
              <a:buFont typeface="Wingdings" panose="05000000000000000000" pitchFamily="2" charset="2"/>
              <a:buChar char="ü"/>
            </a:pPr>
            <a:r>
              <a:rPr lang="en-US" sz="1050" dirty="0">
                <a:latin typeface="Montserrat" pitchFamily="2" charset="77"/>
              </a:rPr>
              <a:t>Maintains anaerobic, temperature, and humidity expectations of Cerillo plate reader customers</a:t>
            </a:r>
          </a:p>
          <a:p>
            <a:pPr lvl="1"/>
            <a:endParaRPr lang="en-US" sz="1050" dirty="0">
              <a:latin typeface="Montserrat" pitchFamily="2" charset="77"/>
            </a:endParaRPr>
          </a:p>
          <a:p>
            <a:pPr lvl="1"/>
            <a:endParaRPr lang="en-US" sz="1050" dirty="0">
              <a:latin typeface="Montserrat" pitchFamily="2" charset="77"/>
            </a:endParaRPr>
          </a:p>
          <a:p>
            <a:pPr lvl="1"/>
            <a:r>
              <a:rPr lang="en-US" sz="1050" b="1" i="1" dirty="0">
                <a:latin typeface="Montserrat" pitchFamily="2" charset="77"/>
              </a:rPr>
              <a:t>The final frontier of absorbance-based measurement technologies.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C76491-A2B4-8156-E189-832FF1A24247}"/>
              </a:ext>
            </a:extLst>
          </p:cNvPr>
          <p:cNvSpPr txBox="1"/>
          <p:nvPr/>
        </p:nvSpPr>
        <p:spPr>
          <a:xfrm>
            <a:off x="571334" y="4097094"/>
            <a:ext cx="4744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2EBFCB"/>
                </a:solidFill>
                <a:latin typeface="Montserrat" panose="020B0604020202020204" charset="0"/>
              </a:rPr>
              <a:t>The Market Talked.</a:t>
            </a:r>
          </a:p>
          <a:p>
            <a:r>
              <a:rPr lang="en-US" sz="1500" b="1" dirty="0">
                <a:solidFill>
                  <a:srgbClr val="2EBFCB"/>
                </a:solidFill>
                <a:latin typeface="Montserrat" panose="020B0604020202020204" charset="0"/>
              </a:rPr>
              <a:t>We Listened. We Heard. We Delivered.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302114-F2C4-A693-96B9-FD8E00ABACC0}"/>
              </a:ext>
            </a:extLst>
          </p:cNvPr>
          <p:cNvSpPr/>
          <p:nvPr/>
        </p:nvSpPr>
        <p:spPr>
          <a:xfrm>
            <a:off x="4484115" y="2456334"/>
            <a:ext cx="2215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 </a:t>
            </a:r>
          </a:p>
        </p:txBody>
      </p:sp>
      <p:pic>
        <p:nvPicPr>
          <p:cNvPr id="13" name="Google Shape;579;p15">
            <a:hlinkClick r:id="rId6" action="ppaction://hlinksldjump"/>
            <a:extLst>
              <a:ext uri="{FF2B5EF4-FFF2-40B4-BE49-F238E27FC236}">
                <a16:creationId xmlns:a16="http://schemas.microsoft.com/office/drawing/2014/main" id="{8BF6BA27-7E5F-0992-46E0-E16EB62C3F54}"/>
              </a:ext>
            </a:extLst>
          </p:cNvPr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55" y="4374093"/>
            <a:ext cx="826135" cy="82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200C26-2AC8-6C43-5E3B-2621D2E331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5376" y="580675"/>
            <a:ext cx="3672638" cy="436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11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84"/>
          <p:cNvSpPr txBox="1"/>
          <p:nvPr/>
        </p:nvSpPr>
        <p:spPr>
          <a:xfrm>
            <a:off x="652033" y="146532"/>
            <a:ext cx="8382000" cy="41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Automated Workflow Examples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3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01" y="2"/>
            <a:ext cx="717161" cy="7171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p384"/>
          <p:cNvGrpSpPr/>
          <p:nvPr/>
        </p:nvGrpSpPr>
        <p:grpSpPr>
          <a:xfrm>
            <a:off x="1772085" y="705536"/>
            <a:ext cx="5266451" cy="4059452"/>
            <a:chOff x="422811" y="2273"/>
            <a:chExt cx="5266451" cy="4059452"/>
          </a:xfrm>
        </p:grpSpPr>
        <p:sp>
          <p:nvSpPr>
            <p:cNvPr id="321" name="Google Shape;321;p384"/>
            <p:cNvSpPr/>
            <p:nvPr/>
          </p:nvSpPr>
          <p:spPr>
            <a:xfrm>
              <a:off x="422811" y="164743"/>
              <a:ext cx="2896233" cy="3694176"/>
            </a:xfrm>
            <a:prstGeom prst="roundRect">
              <a:avLst>
                <a:gd name="adj" fmla="val 16667"/>
              </a:avLst>
            </a:prstGeom>
            <a:blipFill rotWithShape="1">
              <a:blip r:embed="rId4">
                <a:alphaModFix/>
              </a:blip>
              <a:stretch>
                <a:fillRect t="-999" b="-999"/>
              </a:stretch>
            </a:blipFill>
            <a:ln w="25400" cap="flat" cmpd="sng">
              <a:solidFill>
                <a:srgbClr val="6FC0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84"/>
            <p:cNvSpPr/>
            <p:nvPr/>
          </p:nvSpPr>
          <p:spPr>
            <a:xfrm>
              <a:off x="679830" y="1451820"/>
              <a:ext cx="2230100" cy="1705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84"/>
            <p:cNvSpPr txBox="1"/>
            <p:nvPr/>
          </p:nvSpPr>
          <p:spPr>
            <a:xfrm>
              <a:off x="679830" y="1451820"/>
              <a:ext cx="2230100" cy="1705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ECAE4B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4" name="Google Shape;324;p384"/>
            <p:cNvSpPr/>
            <p:nvPr/>
          </p:nvSpPr>
          <p:spPr>
            <a:xfrm>
              <a:off x="3008807" y="2273"/>
              <a:ext cx="588326" cy="588326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6FC0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84"/>
            <p:cNvSpPr/>
            <p:nvPr/>
          </p:nvSpPr>
          <p:spPr>
            <a:xfrm>
              <a:off x="3597134" y="2273"/>
              <a:ext cx="2092128" cy="588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84"/>
            <p:cNvSpPr txBox="1"/>
            <p:nvPr/>
          </p:nvSpPr>
          <p:spPr>
            <a:xfrm>
              <a:off x="3597134" y="2273"/>
              <a:ext cx="2092128" cy="588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25400" rIns="50800" bIns="254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6FC0C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ELISA Assay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6FC0C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84"/>
            <p:cNvSpPr/>
            <p:nvPr/>
          </p:nvSpPr>
          <p:spPr>
            <a:xfrm>
              <a:off x="3008807" y="696499"/>
              <a:ext cx="588326" cy="588326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6FC0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84"/>
            <p:cNvSpPr/>
            <p:nvPr/>
          </p:nvSpPr>
          <p:spPr>
            <a:xfrm>
              <a:off x="3597134" y="696499"/>
              <a:ext cx="2092128" cy="588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84"/>
            <p:cNvSpPr txBox="1"/>
            <p:nvPr/>
          </p:nvSpPr>
          <p:spPr>
            <a:xfrm>
              <a:off x="3597134" y="696499"/>
              <a:ext cx="2092128" cy="588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25400" rIns="50800" bIns="254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6FC0C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Culture Normalization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6FC0C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84"/>
            <p:cNvSpPr/>
            <p:nvPr/>
          </p:nvSpPr>
          <p:spPr>
            <a:xfrm>
              <a:off x="3008807" y="1390724"/>
              <a:ext cx="588326" cy="588326"/>
            </a:xfrm>
            <a:prstGeom prst="ellipse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6FC0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84"/>
            <p:cNvSpPr/>
            <p:nvPr/>
          </p:nvSpPr>
          <p:spPr>
            <a:xfrm>
              <a:off x="3597134" y="1390724"/>
              <a:ext cx="2092128" cy="588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84"/>
            <p:cNvSpPr txBox="1"/>
            <p:nvPr/>
          </p:nvSpPr>
          <p:spPr>
            <a:xfrm>
              <a:off x="3597134" y="1390724"/>
              <a:ext cx="2092128" cy="588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25400" rIns="50800" bIns="254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6FC0C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Therapeutic Development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6FC0C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84"/>
            <p:cNvSpPr/>
            <p:nvPr/>
          </p:nvSpPr>
          <p:spPr>
            <a:xfrm>
              <a:off x="3008807" y="2084949"/>
              <a:ext cx="588326" cy="588326"/>
            </a:xfrm>
            <a:prstGeom prst="ellipse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6FC0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84"/>
            <p:cNvSpPr/>
            <p:nvPr/>
          </p:nvSpPr>
          <p:spPr>
            <a:xfrm>
              <a:off x="3597134" y="2084949"/>
              <a:ext cx="2092128" cy="588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84"/>
            <p:cNvSpPr txBox="1"/>
            <p:nvPr/>
          </p:nvSpPr>
          <p:spPr>
            <a:xfrm>
              <a:off x="3597134" y="2084949"/>
              <a:ext cx="2092128" cy="588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25400" rIns="50800" bIns="254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6FC0C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Biological Growth and Sampling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6FC0C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84"/>
            <p:cNvSpPr/>
            <p:nvPr/>
          </p:nvSpPr>
          <p:spPr>
            <a:xfrm>
              <a:off x="3008807" y="2779174"/>
              <a:ext cx="588326" cy="588326"/>
            </a:xfrm>
            <a:prstGeom prst="ellipse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6FC0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84"/>
            <p:cNvSpPr/>
            <p:nvPr/>
          </p:nvSpPr>
          <p:spPr>
            <a:xfrm>
              <a:off x="3597134" y="2779174"/>
              <a:ext cx="2092128" cy="588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84"/>
            <p:cNvSpPr txBox="1"/>
            <p:nvPr/>
          </p:nvSpPr>
          <p:spPr>
            <a:xfrm>
              <a:off x="3597134" y="2779174"/>
              <a:ext cx="2092128" cy="588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25400" rIns="50800" bIns="254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6FC0C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Dispense Validation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6FC0C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84"/>
            <p:cNvSpPr/>
            <p:nvPr/>
          </p:nvSpPr>
          <p:spPr>
            <a:xfrm>
              <a:off x="3008807" y="3473399"/>
              <a:ext cx="588326" cy="588326"/>
            </a:xfrm>
            <a:prstGeom prst="ellipse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6FC0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84"/>
            <p:cNvSpPr/>
            <p:nvPr/>
          </p:nvSpPr>
          <p:spPr>
            <a:xfrm>
              <a:off x="3597134" y="3473399"/>
              <a:ext cx="2092128" cy="588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84"/>
            <p:cNvSpPr txBox="1"/>
            <p:nvPr/>
          </p:nvSpPr>
          <p:spPr>
            <a:xfrm>
              <a:off x="3597134" y="3473399"/>
              <a:ext cx="2092128" cy="588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25400" rIns="50800" bIns="254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6FC0C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Cell Viability Assay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6FC0C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Google Shape;1681;p10" descr="Image">
            <a:extLst>
              <a:ext uri="{FF2B5EF4-FFF2-40B4-BE49-F238E27FC236}">
                <a16:creationId xmlns:a16="http://schemas.microsoft.com/office/drawing/2014/main" id="{90B7AA4E-E2F4-1204-DF34-A8832183319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682;p10">
            <a:extLst>
              <a:ext uri="{FF2B5EF4-FFF2-40B4-BE49-F238E27FC236}">
                <a16:creationId xmlns:a16="http://schemas.microsoft.com/office/drawing/2014/main" id="{F279FA0A-2C16-99F8-4D71-16F4DFB998A3}"/>
              </a:ext>
            </a:extLst>
          </p:cNvPr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FFFFFF"/>
              </a:buClr>
              <a:buSzPts val="563"/>
            </a:pPr>
            <a:r>
              <a:rPr lang="en-US" sz="563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9E824-EC4E-E5AA-62C0-E5392D8A5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20F69-C1DD-F3AB-FC8F-711579C1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41" y="162857"/>
            <a:ext cx="7886700" cy="41076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THE RAYO: Model Numbers</a:t>
            </a:r>
            <a:endParaRPr lang="en-US" sz="180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A19E5F-CB91-413B-13C0-92ADDF08A8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1" y="4272"/>
            <a:ext cx="717161" cy="717161"/>
          </a:xfrm>
          <a:prstGeom prst="rect">
            <a:avLst/>
          </a:prstGeom>
        </p:spPr>
      </p:pic>
      <p:pic>
        <p:nvPicPr>
          <p:cNvPr id="9" name="Google Shape;1681;p10" descr="Image">
            <a:extLst>
              <a:ext uri="{FF2B5EF4-FFF2-40B4-BE49-F238E27FC236}">
                <a16:creationId xmlns:a16="http://schemas.microsoft.com/office/drawing/2014/main" id="{F1B8BED4-9788-3D12-B16D-82BBD3370C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9252" y="4953190"/>
            <a:ext cx="9418563" cy="2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682;p10">
            <a:extLst>
              <a:ext uri="{FF2B5EF4-FFF2-40B4-BE49-F238E27FC236}">
                <a16:creationId xmlns:a16="http://schemas.microsoft.com/office/drawing/2014/main" id="{F5734BE4-4479-6E9A-716A-996277C0A330}"/>
              </a:ext>
            </a:extLst>
          </p:cNvPr>
          <p:cNvSpPr txBox="1"/>
          <p:nvPr/>
        </p:nvSpPr>
        <p:spPr>
          <a:xfrm>
            <a:off x="6640694" y="5010693"/>
            <a:ext cx="2034813" cy="1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>
              <a:buClr>
                <a:srgbClr val="FFFFFF"/>
              </a:buClr>
              <a:buSzPts val="563"/>
            </a:pPr>
            <a:r>
              <a:rPr lang="en-US" sz="563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2025 Cerillo - Confidential and Proprietary</a:t>
            </a: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857480-23EE-C3BC-569F-3E7A89278063}"/>
              </a:ext>
            </a:extLst>
          </p:cNvPr>
          <p:cNvSpPr/>
          <p:nvPr/>
        </p:nvSpPr>
        <p:spPr>
          <a:xfrm>
            <a:off x="571541" y="701588"/>
            <a:ext cx="429316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2EBFCB"/>
                </a:solidFill>
                <a:latin typeface="Montserrat" panose="020B0604020202020204" charset="0"/>
              </a:rPr>
              <a:t>Multiple Models Under “RAYO” Branding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B80FA3-D3B6-6BB5-C1C4-6176C02414B3}"/>
              </a:ext>
            </a:extLst>
          </p:cNvPr>
          <p:cNvSpPr txBox="1"/>
          <p:nvPr/>
        </p:nvSpPr>
        <p:spPr>
          <a:xfrm>
            <a:off x="571541" y="4286547"/>
            <a:ext cx="4744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2EBFCB"/>
                </a:solidFill>
                <a:latin typeface="Montserrat" panose="020B0604020202020204" charset="0"/>
              </a:rPr>
              <a:t>The Market Talked.</a:t>
            </a:r>
          </a:p>
          <a:p>
            <a:r>
              <a:rPr lang="en-US" sz="1500" b="1" dirty="0">
                <a:solidFill>
                  <a:srgbClr val="2EBFCB"/>
                </a:solidFill>
                <a:latin typeface="Montserrat" panose="020B0604020202020204" charset="0"/>
              </a:rPr>
              <a:t>We Listened. We Heard. We Delivered.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40AF5E-9373-0FEE-7ECF-720FC45E1A54}"/>
              </a:ext>
            </a:extLst>
          </p:cNvPr>
          <p:cNvSpPr/>
          <p:nvPr/>
        </p:nvSpPr>
        <p:spPr>
          <a:xfrm>
            <a:off x="4484115" y="2456334"/>
            <a:ext cx="2215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 </a:t>
            </a:r>
          </a:p>
        </p:txBody>
      </p:sp>
      <p:pic>
        <p:nvPicPr>
          <p:cNvPr id="13" name="Google Shape;579;p15">
            <a:hlinkClick r:id="rId5" action="ppaction://hlinksldjump"/>
            <a:extLst>
              <a:ext uri="{FF2B5EF4-FFF2-40B4-BE49-F238E27FC236}">
                <a16:creationId xmlns:a16="http://schemas.microsoft.com/office/drawing/2014/main" id="{1A75E939-C40E-A4A4-019B-AB299B09C930}"/>
              </a:ext>
            </a:extLst>
          </p:cNvPr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55" y="4374093"/>
            <a:ext cx="826135" cy="82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https://lh7-rt.googleusercontent.com/slidesz/AGV_vUegSt2csHwK7lPVD41wrp5ZMjcrdHbG-XRUvNClo0NzmGDoViYwVL6R4TmBYWKxGQzUSm-HV-Srkyxmt0MBwhdi6JHoABYYLT2suf9eVyF_FK6j5Sti510ba7VkT9aiZqLL7eoxMRgzt0hYAiG4mg=s2048?key=8gtfHN5XhRMjNtM1TECO-Grx">
            <a:extLst>
              <a:ext uri="{FF2B5EF4-FFF2-40B4-BE49-F238E27FC236}">
                <a16:creationId xmlns:a16="http://schemas.microsoft.com/office/drawing/2014/main" id="{008BB7B0-8C86-1418-8FA6-58EEF2A44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577" y="0"/>
            <a:ext cx="2043423" cy="313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rectangular device with buttons and a wire&#10;&#10;AI-generated content may be incorrect.">
            <a:extLst>
              <a:ext uri="{FF2B5EF4-FFF2-40B4-BE49-F238E27FC236}">
                <a16:creationId xmlns:a16="http://schemas.microsoft.com/office/drawing/2014/main" id="{689F2DC4-C463-25A0-A289-7FC28A961F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9478" y="928686"/>
            <a:ext cx="3142198" cy="37349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39CF66-BB39-CCFD-C503-2717FE35B9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557" y="1352610"/>
            <a:ext cx="4850305" cy="25703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9017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16414</TotalTime>
  <Words>2693</Words>
  <Application>Microsoft Macintosh PowerPoint</Application>
  <PresentationFormat>On-screen Show (16:9)</PresentationFormat>
  <Paragraphs>488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Calibri</vt:lpstr>
      <vt:lpstr>Helvetica Neue</vt:lpstr>
      <vt:lpstr>Montserrat</vt:lpstr>
      <vt:lpstr>Wingdings</vt:lpstr>
      <vt:lpstr>Montserrat Light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Traction To Date</vt:lpstr>
      <vt:lpstr>WHAT’S NEW? Big Changes for 2026</vt:lpstr>
      <vt:lpstr>WHAT’S THE SAME? Carried over from 2025</vt:lpstr>
      <vt:lpstr>RAYO — The Future of Microplate Readers</vt:lpstr>
      <vt:lpstr>PowerPoint Presentation</vt:lpstr>
      <vt:lpstr>THE RAYO: Model Numbers</vt:lpstr>
      <vt:lpstr>RAYO: Model Numbers for Non-Automated Versions</vt:lpstr>
      <vt:lpstr>RAYO: Model Numbers for Automated Versions</vt:lpstr>
      <vt:lpstr>Duet Co-Culture Systems</vt:lpstr>
      <vt:lpstr>Duet Co-Culture: Mammalian Model</vt:lpstr>
      <vt:lpstr>PowerPoint Presentation</vt:lpstr>
      <vt:lpstr>Sales and Support Model</vt:lpstr>
      <vt:lpstr>Sales and Support Model: User Publications</vt:lpstr>
      <vt:lpstr>PowerPoint Presentation</vt:lpstr>
      <vt:lpstr>PowerPoint Presentation</vt:lpstr>
      <vt:lpstr>New Product Commercial Implications</vt:lpstr>
      <vt:lpstr>Please Send Availabilities for Review Call in late October/Early Nov</vt:lpstr>
      <vt:lpstr>RAYO — The Future of Microplate Readers</vt:lpstr>
      <vt:lpstr>Duet Co-Culture: Phage Model</vt:lpstr>
      <vt:lpstr>PowerPoint Presentation</vt:lpstr>
      <vt:lpstr>Upgrade to Labrador Premium + Canopy*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Funakoshi Cerillo Visit</dc:title>
  <dc:creator>Eric Mayton</dc:creator>
  <cp:lastModifiedBy>Eric Mayton</cp:lastModifiedBy>
  <cp:revision>228</cp:revision>
  <dcterms:created xsi:type="dcterms:W3CDTF">2025-01-28T16:27:35Z</dcterms:created>
  <dcterms:modified xsi:type="dcterms:W3CDTF">2025-10-08T14:28:02Z</dcterms:modified>
</cp:coreProperties>
</file>